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64" r:id="rId2"/>
    <p:sldId id="418" r:id="rId3"/>
    <p:sldId id="388" r:id="rId4"/>
    <p:sldId id="389" r:id="rId5"/>
    <p:sldId id="390" r:id="rId6"/>
    <p:sldId id="269" r:id="rId7"/>
    <p:sldId id="286" r:id="rId8"/>
    <p:sldId id="419" r:id="rId9"/>
    <p:sldId id="271" r:id="rId10"/>
    <p:sldId id="420" r:id="rId11"/>
    <p:sldId id="421" r:id="rId12"/>
    <p:sldId id="273" r:id="rId13"/>
    <p:sldId id="423" r:id="rId14"/>
    <p:sldId id="422" r:id="rId15"/>
    <p:sldId id="424" r:id="rId16"/>
    <p:sldId id="265" r:id="rId17"/>
    <p:sldId id="425" r:id="rId18"/>
    <p:sldId id="272" r:id="rId19"/>
    <p:sldId id="439" r:id="rId20"/>
    <p:sldId id="274" r:id="rId21"/>
    <p:sldId id="427" r:id="rId22"/>
    <p:sldId id="431" r:id="rId23"/>
    <p:sldId id="441" r:id="rId24"/>
    <p:sldId id="428" r:id="rId25"/>
    <p:sldId id="430" r:id="rId26"/>
    <p:sldId id="268" r:id="rId27"/>
    <p:sldId id="257" r:id="rId28"/>
    <p:sldId id="429" r:id="rId29"/>
    <p:sldId id="433" r:id="rId30"/>
    <p:sldId id="258" r:id="rId31"/>
    <p:sldId id="442" r:id="rId32"/>
    <p:sldId id="432" r:id="rId33"/>
    <p:sldId id="443" r:id="rId34"/>
    <p:sldId id="259" r:id="rId35"/>
    <p:sldId id="260" r:id="rId36"/>
    <p:sldId id="261" r:id="rId37"/>
    <p:sldId id="262" r:id="rId38"/>
    <p:sldId id="266" r:id="rId39"/>
    <p:sldId id="434" r:id="rId40"/>
    <p:sldId id="435" r:id="rId41"/>
    <p:sldId id="436" r:id="rId42"/>
    <p:sldId id="437" r:id="rId43"/>
    <p:sldId id="438" r:id="rId44"/>
    <p:sldId id="267" r:id="rId45"/>
    <p:sldId id="440" r:id="rId46"/>
    <p:sldId id="270" r:id="rId47"/>
    <p:sldId id="27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9B2AD3-8836-4278-95C5-B92442A1F485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55C77D8B-55FB-45AC-A713-C41A8D661FF6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Нейруляция (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эмбрионалды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даму)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C5828-D0F5-4E20-AF33-F792F9C23ADA}" type="parTrans" cxnId="{AB927545-7D44-47A0-A315-267510EA05B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42199-C764-4114-B346-FDF97531E51E}" type="sibTrans" cxnId="{AB927545-7D44-47A0-A315-267510EA05B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BF0EB-1227-4447-A601-4622A3E42AD3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Ми көпіршіктерінің түзілуі 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8826-A5F0-4533-9D9B-6462E70D1124}" type="parTrans" cxnId="{E5369EB0-B47D-4DE9-824F-D858CACDDC1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8BE2B-DF07-41EE-A2D2-AAEB2DE3E874}" type="sibTrans" cxnId="{E5369EB0-B47D-4DE9-824F-D858CACDDC1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34149-9D92-4893-94E1-38ECA567239F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Нейрондардың пролиферациясы 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E0B99C-4FCB-4AAA-BE1F-2690BB2B1398}" type="parTrans" cxnId="{640CFDAD-5F4B-42E0-8255-0D1C79B0929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58111-3817-451D-BDD3-137ECED5B477}" type="sibTrans" cxnId="{640CFDAD-5F4B-42E0-8255-0D1C79B0929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56888-2A09-4E00-B3C3-2DF7DC95F00B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Нейрондардың көшуі (миграция) 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367506-9297-441C-A0FA-CB1A6662454D}" type="parTrans" cxnId="{6152CEED-1512-4360-8772-FED4D6EA8AB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C33B1-3A57-478B-B139-B9431CB8BE1C}" type="sibTrans" cxnId="{6152CEED-1512-4360-8772-FED4D6EA8AB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564F0-33D8-4699-B24F-B82F4C68C24C}">
      <dgm:prSet/>
      <dgm:spPr/>
      <dgm:t>
        <a:bodyPr/>
        <a:lstStyle/>
        <a:p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Синапсогенез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E1C47-088C-4144-8C8D-431AB1CC3118}" type="parTrans" cxnId="{039BD5FC-7CD8-4D76-9170-D325CB563A2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EE335-60F0-4E10-9409-97258C84C922}" type="sibTrans" cxnId="{039BD5FC-7CD8-4D76-9170-D325CB563A2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79B14-E017-4B26-9249-552BBF6B5267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Миелинизация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E3E0A-CFC9-4D34-9EAE-87CB7E35DFF1}" type="parTrans" cxnId="{7337C2E0-1E19-4662-A51D-49DB919C7F0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8B8FA-662F-4F42-BE15-4ED26CD313C4}" type="sibTrans" cxnId="{7337C2E0-1E19-4662-A51D-49DB919C7F0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360DB-E015-4D0E-9800-401BA9CC0F28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Синаптикалық байланыстың реттелуі 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7EC37-32FF-4630-8A1C-449AAFE24C18}" type="parTrans" cxnId="{F20054EB-F321-4B11-A493-7265BEDBF7E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556FAC-CABA-437F-B37D-06671D48D373}" type="sibTrans" cxnId="{F20054EB-F321-4B11-A493-7265BEDBF7E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8D79E-6BDF-4AF1-B44B-A9F3487B48E5}" type="pres">
      <dgm:prSet presAssocID="{809B2AD3-8836-4278-95C5-B92442A1F4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23F3C-8F0F-4ABB-8BFE-7BFE026BFE97}" type="pres">
      <dgm:prSet presAssocID="{55C77D8B-55FB-45AC-A713-C41A8D661FF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EE1A6-1961-41D0-A092-A6E5BD7F8973}" type="pres">
      <dgm:prSet presAssocID="{32B42199-C764-4114-B346-FDF97531E51E}" presName="sibTrans" presStyleCnt="0"/>
      <dgm:spPr/>
    </dgm:pt>
    <dgm:pt modelId="{A1F8EC61-D7B2-4BA8-9C04-A266A547EF52}" type="pres">
      <dgm:prSet presAssocID="{72BBF0EB-1227-4447-A601-4622A3E42AD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A9DA8-37AE-42DD-94B2-9F0AA1825632}" type="pres">
      <dgm:prSet presAssocID="{0638BE2B-DF07-41EE-A2D2-AAEB2DE3E874}" presName="sibTrans" presStyleCnt="0"/>
      <dgm:spPr/>
    </dgm:pt>
    <dgm:pt modelId="{8DCA29DB-1FE7-4D0C-87A1-8D52E4CF9180}" type="pres">
      <dgm:prSet presAssocID="{43534149-9D92-4893-94E1-38ECA567239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5AAA3-9635-49B1-A06C-C852A1C6493C}" type="pres">
      <dgm:prSet presAssocID="{1AA58111-3817-451D-BDD3-137ECED5B477}" presName="sibTrans" presStyleCnt="0"/>
      <dgm:spPr/>
    </dgm:pt>
    <dgm:pt modelId="{78F8EA5C-9171-4D44-A5C3-5BB0B5F982B0}" type="pres">
      <dgm:prSet presAssocID="{BA556888-2A09-4E00-B3C3-2DF7DC95F00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59E79-112D-4724-AC97-9DD89DD5AB1E}" type="pres">
      <dgm:prSet presAssocID="{CDCC33B1-3A57-478B-B139-B9431CB8BE1C}" presName="sibTrans" presStyleCnt="0"/>
      <dgm:spPr/>
    </dgm:pt>
    <dgm:pt modelId="{EDE4F062-2E5C-498A-A3CE-6957459BFDD4}" type="pres">
      <dgm:prSet presAssocID="{395564F0-33D8-4699-B24F-B82F4C68C24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69477-17CD-468F-9A92-CD85B2807F3D}" type="pres">
      <dgm:prSet presAssocID="{2F1EE335-60F0-4E10-9409-97258C84C922}" presName="sibTrans" presStyleCnt="0"/>
      <dgm:spPr/>
    </dgm:pt>
    <dgm:pt modelId="{5A3C350F-CFAD-4939-B699-45647C57EB1F}" type="pres">
      <dgm:prSet presAssocID="{FE979B14-E017-4B26-9249-552BBF6B526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F944FE-E642-4C10-ADD1-E220D88ED7C4}" type="pres">
      <dgm:prSet presAssocID="{E738B8FA-662F-4F42-BE15-4ED26CD313C4}" presName="sibTrans" presStyleCnt="0"/>
      <dgm:spPr/>
    </dgm:pt>
    <dgm:pt modelId="{10BEFC4A-6970-4973-BC67-D2D4CBD3C691}" type="pres">
      <dgm:prSet presAssocID="{D88360DB-E015-4D0E-9800-401BA9CC0F2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152D77-0C26-44C2-B933-E6A5D4BF4DF3}" type="presOf" srcId="{809B2AD3-8836-4278-95C5-B92442A1F485}" destId="{24E8D79E-6BDF-4AF1-B44B-A9F3487B48E5}" srcOrd="0" destOrd="0" presId="urn:microsoft.com/office/officeart/2005/8/layout/default"/>
    <dgm:cxn modelId="{DAADCA54-293E-485D-B2B7-32287F630438}" type="presOf" srcId="{D88360DB-E015-4D0E-9800-401BA9CC0F28}" destId="{10BEFC4A-6970-4973-BC67-D2D4CBD3C691}" srcOrd="0" destOrd="0" presId="urn:microsoft.com/office/officeart/2005/8/layout/default"/>
    <dgm:cxn modelId="{640CFDAD-5F4B-42E0-8255-0D1C79B09296}" srcId="{809B2AD3-8836-4278-95C5-B92442A1F485}" destId="{43534149-9D92-4893-94E1-38ECA567239F}" srcOrd="2" destOrd="0" parTransId="{78E0B99C-4FCB-4AAA-BE1F-2690BB2B1398}" sibTransId="{1AA58111-3817-451D-BDD3-137ECED5B477}"/>
    <dgm:cxn modelId="{E5369EB0-B47D-4DE9-824F-D858CACDDC13}" srcId="{809B2AD3-8836-4278-95C5-B92442A1F485}" destId="{72BBF0EB-1227-4447-A601-4622A3E42AD3}" srcOrd="1" destOrd="0" parTransId="{7E258826-A5F0-4533-9D9B-6462E70D1124}" sibTransId="{0638BE2B-DF07-41EE-A2D2-AAEB2DE3E874}"/>
    <dgm:cxn modelId="{D4E0FD61-0634-42AD-8E39-0334AB536525}" type="presOf" srcId="{72BBF0EB-1227-4447-A601-4622A3E42AD3}" destId="{A1F8EC61-D7B2-4BA8-9C04-A266A547EF52}" srcOrd="0" destOrd="0" presId="urn:microsoft.com/office/officeart/2005/8/layout/default"/>
    <dgm:cxn modelId="{039BD5FC-7CD8-4D76-9170-D325CB563A22}" srcId="{809B2AD3-8836-4278-95C5-B92442A1F485}" destId="{395564F0-33D8-4699-B24F-B82F4C68C24C}" srcOrd="4" destOrd="0" parTransId="{B41E1C47-088C-4144-8C8D-431AB1CC3118}" sibTransId="{2F1EE335-60F0-4E10-9409-97258C84C922}"/>
    <dgm:cxn modelId="{A816142F-E3CA-47D1-88A7-62ABAB111E79}" type="presOf" srcId="{BA556888-2A09-4E00-B3C3-2DF7DC95F00B}" destId="{78F8EA5C-9171-4D44-A5C3-5BB0B5F982B0}" srcOrd="0" destOrd="0" presId="urn:microsoft.com/office/officeart/2005/8/layout/default"/>
    <dgm:cxn modelId="{9CF0FDAF-C3AF-4941-B100-A8B74F93D5EB}" type="presOf" srcId="{FE979B14-E017-4B26-9249-552BBF6B5267}" destId="{5A3C350F-CFAD-4939-B699-45647C57EB1F}" srcOrd="0" destOrd="0" presId="urn:microsoft.com/office/officeart/2005/8/layout/default"/>
    <dgm:cxn modelId="{DACF5462-A8FC-44F4-9707-5744F2F48B23}" type="presOf" srcId="{55C77D8B-55FB-45AC-A713-C41A8D661FF6}" destId="{78E23F3C-8F0F-4ABB-8BFE-7BFE026BFE97}" srcOrd="0" destOrd="0" presId="urn:microsoft.com/office/officeart/2005/8/layout/default"/>
    <dgm:cxn modelId="{AB927545-7D44-47A0-A315-267510EA05B8}" srcId="{809B2AD3-8836-4278-95C5-B92442A1F485}" destId="{55C77D8B-55FB-45AC-A713-C41A8D661FF6}" srcOrd="0" destOrd="0" parTransId="{DF6C5828-D0F5-4E20-AF33-F792F9C23ADA}" sibTransId="{32B42199-C764-4114-B346-FDF97531E51E}"/>
    <dgm:cxn modelId="{F20054EB-F321-4B11-A493-7265BEDBF7EA}" srcId="{809B2AD3-8836-4278-95C5-B92442A1F485}" destId="{D88360DB-E015-4D0E-9800-401BA9CC0F28}" srcOrd="6" destOrd="0" parTransId="{7C37EC37-32FF-4630-8A1C-449AAFE24C18}" sibTransId="{2C556FAC-CABA-437F-B37D-06671D48D373}"/>
    <dgm:cxn modelId="{7337C2E0-1E19-4662-A51D-49DB919C7F00}" srcId="{809B2AD3-8836-4278-95C5-B92442A1F485}" destId="{FE979B14-E017-4B26-9249-552BBF6B5267}" srcOrd="5" destOrd="0" parTransId="{0B9E3E0A-CFC9-4D34-9EAE-87CB7E35DFF1}" sibTransId="{E738B8FA-662F-4F42-BE15-4ED26CD313C4}"/>
    <dgm:cxn modelId="{6152CEED-1512-4360-8772-FED4D6EA8AB2}" srcId="{809B2AD3-8836-4278-95C5-B92442A1F485}" destId="{BA556888-2A09-4E00-B3C3-2DF7DC95F00B}" srcOrd="3" destOrd="0" parTransId="{11367506-9297-441C-A0FA-CB1A6662454D}" sibTransId="{CDCC33B1-3A57-478B-B139-B9431CB8BE1C}"/>
    <dgm:cxn modelId="{57A2B517-F608-4978-8652-A0AEE0AF7A3A}" type="presOf" srcId="{395564F0-33D8-4699-B24F-B82F4C68C24C}" destId="{EDE4F062-2E5C-498A-A3CE-6957459BFDD4}" srcOrd="0" destOrd="0" presId="urn:microsoft.com/office/officeart/2005/8/layout/default"/>
    <dgm:cxn modelId="{78E5DF3F-0B81-4B36-B9BA-B71705F8D50D}" type="presOf" srcId="{43534149-9D92-4893-94E1-38ECA567239F}" destId="{8DCA29DB-1FE7-4D0C-87A1-8D52E4CF9180}" srcOrd="0" destOrd="0" presId="urn:microsoft.com/office/officeart/2005/8/layout/default"/>
    <dgm:cxn modelId="{62C1327A-F837-4B82-B181-456EA76D930A}" type="presParOf" srcId="{24E8D79E-6BDF-4AF1-B44B-A9F3487B48E5}" destId="{78E23F3C-8F0F-4ABB-8BFE-7BFE026BFE97}" srcOrd="0" destOrd="0" presId="urn:microsoft.com/office/officeart/2005/8/layout/default"/>
    <dgm:cxn modelId="{DA1BE21F-D634-4CA6-880A-603E6CB98729}" type="presParOf" srcId="{24E8D79E-6BDF-4AF1-B44B-A9F3487B48E5}" destId="{96EEE1A6-1961-41D0-A092-A6E5BD7F8973}" srcOrd="1" destOrd="0" presId="urn:microsoft.com/office/officeart/2005/8/layout/default"/>
    <dgm:cxn modelId="{D69A2B78-10B2-4D3C-AA2D-42514B1AB94D}" type="presParOf" srcId="{24E8D79E-6BDF-4AF1-B44B-A9F3487B48E5}" destId="{A1F8EC61-D7B2-4BA8-9C04-A266A547EF52}" srcOrd="2" destOrd="0" presId="urn:microsoft.com/office/officeart/2005/8/layout/default"/>
    <dgm:cxn modelId="{BD0EC209-BB85-440A-8335-0A81D73A6BCC}" type="presParOf" srcId="{24E8D79E-6BDF-4AF1-B44B-A9F3487B48E5}" destId="{758A9DA8-37AE-42DD-94B2-9F0AA1825632}" srcOrd="3" destOrd="0" presId="urn:microsoft.com/office/officeart/2005/8/layout/default"/>
    <dgm:cxn modelId="{AB27F951-A527-493B-B913-11D6DEEE3AF0}" type="presParOf" srcId="{24E8D79E-6BDF-4AF1-B44B-A9F3487B48E5}" destId="{8DCA29DB-1FE7-4D0C-87A1-8D52E4CF9180}" srcOrd="4" destOrd="0" presId="urn:microsoft.com/office/officeart/2005/8/layout/default"/>
    <dgm:cxn modelId="{8CB634B9-3450-4D40-B3F1-108D6815BE9D}" type="presParOf" srcId="{24E8D79E-6BDF-4AF1-B44B-A9F3487B48E5}" destId="{8D05AAA3-9635-49B1-A06C-C852A1C6493C}" srcOrd="5" destOrd="0" presId="urn:microsoft.com/office/officeart/2005/8/layout/default"/>
    <dgm:cxn modelId="{92DA4B0A-42E4-4B2E-8A19-8E473C9BBD5F}" type="presParOf" srcId="{24E8D79E-6BDF-4AF1-B44B-A9F3487B48E5}" destId="{78F8EA5C-9171-4D44-A5C3-5BB0B5F982B0}" srcOrd="6" destOrd="0" presId="urn:microsoft.com/office/officeart/2005/8/layout/default"/>
    <dgm:cxn modelId="{6687AF63-EF2A-44E9-AA12-A0A1333056A6}" type="presParOf" srcId="{24E8D79E-6BDF-4AF1-B44B-A9F3487B48E5}" destId="{D7059E79-112D-4724-AC97-9DD89DD5AB1E}" srcOrd="7" destOrd="0" presId="urn:microsoft.com/office/officeart/2005/8/layout/default"/>
    <dgm:cxn modelId="{6651C498-0832-4C45-BEF9-5D96904C9C29}" type="presParOf" srcId="{24E8D79E-6BDF-4AF1-B44B-A9F3487B48E5}" destId="{EDE4F062-2E5C-498A-A3CE-6957459BFDD4}" srcOrd="8" destOrd="0" presId="urn:microsoft.com/office/officeart/2005/8/layout/default"/>
    <dgm:cxn modelId="{4247E7EA-26C9-4605-987B-E4E5FEAD958B}" type="presParOf" srcId="{24E8D79E-6BDF-4AF1-B44B-A9F3487B48E5}" destId="{0BE69477-17CD-468F-9A92-CD85B2807F3D}" srcOrd="9" destOrd="0" presId="urn:microsoft.com/office/officeart/2005/8/layout/default"/>
    <dgm:cxn modelId="{1C992716-29FC-4481-A50C-E008D0160D7F}" type="presParOf" srcId="{24E8D79E-6BDF-4AF1-B44B-A9F3487B48E5}" destId="{5A3C350F-CFAD-4939-B699-45647C57EB1F}" srcOrd="10" destOrd="0" presId="urn:microsoft.com/office/officeart/2005/8/layout/default"/>
    <dgm:cxn modelId="{1DA498B5-40E7-4CD9-8EC7-95CA175B2C49}" type="presParOf" srcId="{24E8D79E-6BDF-4AF1-B44B-A9F3487B48E5}" destId="{7DF944FE-E642-4C10-ADD1-E220D88ED7C4}" srcOrd="11" destOrd="0" presId="urn:microsoft.com/office/officeart/2005/8/layout/default"/>
    <dgm:cxn modelId="{D6BAFDF3-CA18-4572-87CF-50EEEB4CCF06}" type="presParOf" srcId="{24E8D79E-6BDF-4AF1-B44B-A9F3487B48E5}" destId="{10BEFC4A-6970-4973-BC67-D2D4CBD3C69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ABC19-B23B-4189-8EDC-8BC2E07FC824}" type="doc">
      <dgm:prSet loTypeId="urn:microsoft.com/office/officeart/2005/8/layout/targe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A781E73-F339-4006-BEE1-5583748B69F6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1. Нейруляция (эмбрионалды даму)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жүйке жүйесінің дамуының алғашқы кезеңі. Жүйке пластинкасы жүйке түтігіне айналып, болашақ ми мен жұлынның негізі қаланады. Бұл кезең жүктіліктің шамамен 3-4 аптасында басталады.</a:t>
          </a:r>
        </a:p>
      </dgm:t>
    </dgm:pt>
    <dgm:pt modelId="{6E105336-4611-4B45-8E64-A95869BDD06D}" type="parTrans" cxnId="{2BFCBF80-E743-4E02-88B8-30B210F293C6}">
      <dgm:prSet/>
      <dgm:spPr/>
      <dgm:t>
        <a:bodyPr/>
        <a:lstStyle/>
        <a:p>
          <a:endParaRPr lang="ru-RU"/>
        </a:p>
      </dgm:t>
    </dgm:pt>
    <dgm:pt modelId="{5AEB97F6-393F-430A-BE27-F4E421E63AC6}" type="sibTrans" cxnId="{2BFCBF80-E743-4E02-88B8-30B210F293C6}">
      <dgm:prSet/>
      <dgm:spPr/>
      <dgm:t>
        <a:bodyPr/>
        <a:lstStyle/>
        <a:p>
          <a:endParaRPr lang="ru-RU"/>
        </a:p>
      </dgm:t>
    </dgm:pt>
    <dgm:pt modelId="{AE3C9CC3-C176-4275-8563-7455F147A761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2. Ми көпіршіктерінің түзілуі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жүйке түтігінен алдыңғы, ортаңғы және артқы мидың алғашқы құрылымдары түзіледі. Бұл көпіршіктерден кейін ми бөлімдері: үлкен ми, ми бағаны, мишық және жұлын пайда болады.</a:t>
          </a:r>
        </a:p>
      </dgm:t>
    </dgm:pt>
    <dgm:pt modelId="{A0815189-E83F-4D26-AA1F-670760ADD14E}" type="parTrans" cxnId="{A3C20548-97DC-4919-8BE2-864077F9D190}">
      <dgm:prSet/>
      <dgm:spPr/>
      <dgm:t>
        <a:bodyPr/>
        <a:lstStyle/>
        <a:p>
          <a:endParaRPr lang="ru-RU"/>
        </a:p>
      </dgm:t>
    </dgm:pt>
    <dgm:pt modelId="{537C7932-F5C4-4B70-AEA0-49F4D46C67DC}" type="sibTrans" cxnId="{A3C20548-97DC-4919-8BE2-864077F9D190}">
      <dgm:prSet/>
      <dgm:spPr/>
      <dgm:t>
        <a:bodyPr/>
        <a:lstStyle/>
        <a:p>
          <a:endParaRPr lang="ru-RU"/>
        </a:p>
      </dgm:t>
    </dgm:pt>
    <dgm:pt modelId="{763A6D8C-6140-448C-9267-4FF13CF361DD}" type="pres">
      <dgm:prSet presAssocID="{B88ABC19-B23B-4189-8EDC-8BC2E07FC8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5A0EEC-D686-4EFC-BFD4-221C7DA2B71E}" type="pres">
      <dgm:prSet presAssocID="{3A781E73-F339-4006-BEE1-5583748B69F6}" presName="circle1" presStyleLbl="node1" presStyleIdx="0" presStyleCnt="2"/>
      <dgm:spPr/>
    </dgm:pt>
    <dgm:pt modelId="{ECC9BFEE-6CBD-422E-9EF3-6A9125E90B5E}" type="pres">
      <dgm:prSet presAssocID="{3A781E73-F339-4006-BEE1-5583748B69F6}" presName="space" presStyleCnt="0"/>
      <dgm:spPr/>
    </dgm:pt>
    <dgm:pt modelId="{1059F9F4-EC67-44E1-AE60-568FE631C905}" type="pres">
      <dgm:prSet presAssocID="{3A781E73-F339-4006-BEE1-5583748B69F6}" presName="rect1" presStyleLbl="alignAcc1" presStyleIdx="0" presStyleCnt="2"/>
      <dgm:spPr/>
      <dgm:t>
        <a:bodyPr/>
        <a:lstStyle/>
        <a:p>
          <a:endParaRPr lang="ru-RU"/>
        </a:p>
      </dgm:t>
    </dgm:pt>
    <dgm:pt modelId="{D7F081CC-43C4-4B60-9A44-C7CA1BF5ACC0}" type="pres">
      <dgm:prSet presAssocID="{AE3C9CC3-C176-4275-8563-7455F147A761}" presName="vertSpace2" presStyleLbl="node1" presStyleIdx="0" presStyleCnt="2"/>
      <dgm:spPr/>
    </dgm:pt>
    <dgm:pt modelId="{5455CF87-7907-487F-8455-E09CB07FBA69}" type="pres">
      <dgm:prSet presAssocID="{AE3C9CC3-C176-4275-8563-7455F147A761}" presName="circle2" presStyleLbl="node1" presStyleIdx="1" presStyleCnt="2"/>
      <dgm:spPr/>
    </dgm:pt>
    <dgm:pt modelId="{0900FF95-54A8-4C20-AFC3-F43FF28F7C97}" type="pres">
      <dgm:prSet presAssocID="{AE3C9CC3-C176-4275-8563-7455F147A761}" presName="rect2" presStyleLbl="alignAcc1" presStyleIdx="1" presStyleCnt="2"/>
      <dgm:spPr/>
      <dgm:t>
        <a:bodyPr/>
        <a:lstStyle/>
        <a:p>
          <a:endParaRPr lang="ru-RU"/>
        </a:p>
      </dgm:t>
    </dgm:pt>
    <dgm:pt modelId="{CAE48C32-5792-4E5C-ADF3-08941AD5702A}" type="pres">
      <dgm:prSet presAssocID="{3A781E73-F339-4006-BEE1-5583748B69F6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997AA-ED43-490B-B425-E08C53E4C19A}" type="pres">
      <dgm:prSet presAssocID="{AE3C9CC3-C176-4275-8563-7455F147A761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099597-F39F-4D09-AC73-E4B005E7F2C3}" type="presOf" srcId="{AE3C9CC3-C176-4275-8563-7455F147A761}" destId="{0900FF95-54A8-4C20-AFC3-F43FF28F7C97}" srcOrd="0" destOrd="0" presId="urn:microsoft.com/office/officeart/2005/8/layout/target3"/>
    <dgm:cxn modelId="{C90C271D-ED14-41EC-9C61-50E9243D084C}" type="presOf" srcId="{AE3C9CC3-C176-4275-8563-7455F147A761}" destId="{2D0997AA-ED43-490B-B425-E08C53E4C19A}" srcOrd="1" destOrd="0" presId="urn:microsoft.com/office/officeart/2005/8/layout/target3"/>
    <dgm:cxn modelId="{A3C20548-97DC-4919-8BE2-864077F9D190}" srcId="{B88ABC19-B23B-4189-8EDC-8BC2E07FC824}" destId="{AE3C9CC3-C176-4275-8563-7455F147A761}" srcOrd="1" destOrd="0" parTransId="{A0815189-E83F-4D26-AA1F-670760ADD14E}" sibTransId="{537C7932-F5C4-4B70-AEA0-49F4D46C67DC}"/>
    <dgm:cxn modelId="{2BFCBF80-E743-4E02-88B8-30B210F293C6}" srcId="{B88ABC19-B23B-4189-8EDC-8BC2E07FC824}" destId="{3A781E73-F339-4006-BEE1-5583748B69F6}" srcOrd="0" destOrd="0" parTransId="{6E105336-4611-4B45-8E64-A95869BDD06D}" sibTransId="{5AEB97F6-393F-430A-BE27-F4E421E63AC6}"/>
    <dgm:cxn modelId="{62DD3306-6B9F-400D-BD56-6EAC1415660E}" type="presOf" srcId="{3A781E73-F339-4006-BEE1-5583748B69F6}" destId="{1059F9F4-EC67-44E1-AE60-568FE631C905}" srcOrd="0" destOrd="0" presId="urn:microsoft.com/office/officeart/2005/8/layout/target3"/>
    <dgm:cxn modelId="{7A878456-B2C7-4B0D-8425-3054991F3E71}" type="presOf" srcId="{3A781E73-F339-4006-BEE1-5583748B69F6}" destId="{CAE48C32-5792-4E5C-ADF3-08941AD5702A}" srcOrd="1" destOrd="0" presId="urn:microsoft.com/office/officeart/2005/8/layout/target3"/>
    <dgm:cxn modelId="{B2128030-9FBF-4EA9-AB00-26630B266ED1}" type="presOf" srcId="{B88ABC19-B23B-4189-8EDC-8BC2E07FC824}" destId="{763A6D8C-6140-448C-9267-4FF13CF361DD}" srcOrd="0" destOrd="0" presId="urn:microsoft.com/office/officeart/2005/8/layout/target3"/>
    <dgm:cxn modelId="{D8C1C9B5-4C0B-492B-AA10-C30D37EFCCDF}" type="presParOf" srcId="{763A6D8C-6140-448C-9267-4FF13CF361DD}" destId="{855A0EEC-D686-4EFC-BFD4-221C7DA2B71E}" srcOrd="0" destOrd="0" presId="urn:microsoft.com/office/officeart/2005/8/layout/target3"/>
    <dgm:cxn modelId="{CD1D87E5-937B-4E45-9617-FF07C189F9C0}" type="presParOf" srcId="{763A6D8C-6140-448C-9267-4FF13CF361DD}" destId="{ECC9BFEE-6CBD-422E-9EF3-6A9125E90B5E}" srcOrd="1" destOrd="0" presId="urn:microsoft.com/office/officeart/2005/8/layout/target3"/>
    <dgm:cxn modelId="{6726A304-D1F1-4D8F-B8B9-93CE289EB278}" type="presParOf" srcId="{763A6D8C-6140-448C-9267-4FF13CF361DD}" destId="{1059F9F4-EC67-44E1-AE60-568FE631C905}" srcOrd="2" destOrd="0" presId="urn:microsoft.com/office/officeart/2005/8/layout/target3"/>
    <dgm:cxn modelId="{60E7A3CC-A0B1-4D4C-8717-152253E4D902}" type="presParOf" srcId="{763A6D8C-6140-448C-9267-4FF13CF361DD}" destId="{D7F081CC-43C4-4B60-9A44-C7CA1BF5ACC0}" srcOrd="3" destOrd="0" presId="urn:microsoft.com/office/officeart/2005/8/layout/target3"/>
    <dgm:cxn modelId="{BB0E3EF3-1B07-484F-A072-0F49344532B8}" type="presParOf" srcId="{763A6D8C-6140-448C-9267-4FF13CF361DD}" destId="{5455CF87-7907-487F-8455-E09CB07FBA69}" srcOrd="4" destOrd="0" presId="urn:microsoft.com/office/officeart/2005/8/layout/target3"/>
    <dgm:cxn modelId="{FE2C7B71-F4F3-4F5B-9A6E-5F2E3260B905}" type="presParOf" srcId="{763A6D8C-6140-448C-9267-4FF13CF361DD}" destId="{0900FF95-54A8-4C20-AFC3-F43FF28F7C97}" srcOrd="5" destOrd="0" presId="urn:microsoft.com/office/officeart/2005/8/layout/target3"/>
    <dgm:cxn modelId="{17746F77-2F31-4115-9FA5-97FC27512D52}" type="presParOf" srcId="{763A6D8C-6140-448C-9267-4FF13CF361DD}" destId="{CAE48C32-5792-4E5C-ADF3-08941AD5702A}" srcOrd="6" destOrd="0" presId="urn:microsoft.com/office/officeart/2005/8/layout/target3"/>
    <dgm:cxn modelId="{A6404849-900B-44AD-97CB-93859F19B272}" type="presParOf" srcId="{763A6D8C-6140-448C-9267-4FF13CF361DD}" destId="{2D0997AA-ED43-490B-B425-E08C53E4C19A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8ABC19-B23B-4189-8EDC-8BC2E07FC824}" type="doc">
      <dgm:prSet loTypeId="urn:microsoft.com/office/officeart/2005/8/layout/targe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781E73-F339-4006-BEE1-5583748B69F6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3. Нейрондардың пролиферациясы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ми жасушаларының (нейрондардың) жылдам бөліну кезеңі. Нейрондар ми мен жұлынның әртүрлі бөліктеріне таралады және орналаса бастайды.
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05336-4611-4B45-8E64-A95869BDD06D}" type="parTrans" cxnId="{2BFCBF80-E743-4E02-88B8-30B210F293C6}">
      <dgm:prSet/>
      <dgm:spPr/>
      <dgm:t>
        <a:bodyPr/>
        <a:lstStyle/>
        <a:p>
          <a:endParaRPr lang="ru-RU"/>
        </a:p>
      </dgm:t>
    </dgm:pt>
    <dgm:pt modelId="{5AEB97F6-393F-430A-BE27-F4E421E63AC6}" type="sibTrans" cxnId="{2BFCBF80-E743-4E02-88B8-30B210F293C6}">
      <dgm:prSet/>
      <dgm:spPr/>
      <dgm:t>
        <a:bodyPr/>
        <a:lstStyle/>
        <a:p>
          <a:endParaRPr lang="ru-RU"/>
        </a:p>
      </dgm:t>
    </dgm:pt>
    <dgm:pt modelId="{60215E98-668C-4AEC-8069-F669141EB088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4. Нейрондардың көшуі (миграция)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нейрондар өз орындарына қарай жылжып, ми қабаттарының дұрыс қалыптасуын қамтамасыз етеді. Бұл процесс мидың құрылымдық және функционалды ұйымдасуы үшін маңызды.</a:t>
          </a:r>
        </a:p>
      </dgm:t>
    </dgm:pt>
    <dgm:pt modelId="{5BD2DED7-E965-4C45-A551-4827D956E60D}" type="parTrans" cxnId="{8B8F7053-0F68-4836-BF2E-09A46F15B6BD}">
      <dgm:prSet/>
      <dgm:spPr/>
      <dgm:t>
        <a:bodyPr/>
        <a:lstStyle/>
        <a:p>
          <a:endParaRPr lang="ru-RU"/>
        </a:p>
      </dgm:t>
    </dgm:pt>
    <dgm:pt modelId="{A5CEDDBA-0E84-4CFC-A1EC-C7CA3E3357FF}" type="sibTrans" cxnId="{8B8F7053-0F68-4836-BF2E-09A46F15B6BD}">
      <dgm:prSet/>
      <dgm:spPr/>
      <dgm:t>
        <a:bodyPr/>
        <a:lstStyle/>
        <a:p>
          <a:endParaRPr lang="ru-RU"/>
        </a:p>
      </dgm:t>
    </dgm:pt>
    <dgm:pt modelId="{858656EA-729C-478C-B3CE-F1E008DF8974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5. Нейрондардың дифференциациясы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нейрондар өздеріне тән қызметтерін орындау үшін маманданады, ал глиялық жасушалар нейрондарды қолдап, қоректендіреді.</a:t>
          </a:r>
        </a:p>
      </dgm:t>
    </dgm:pt>
    <dgm:pt modelId="{47D876BC-16F3-40FB-9921-8DABC2932099}" type="parTrans" cxnId="{621CC090-B06B-4FD7-849F-CC6D2B14D835}">
      <dgm:prSet/>
      <dgm:spPr/>
      <dgm:t>
        <a:bodyPr/>
        <a:lstStyle/>
        <a:p>
          <a:endParaRPr lang="ru-RU"/>
        </a:p>
      </dgm:t>
    </dgm:pt>
    <dgm:pt modelId="{A89FB887-EC30-4028-A856-A6308FFA83D8}" type="sibTrans" cxnId="{621CC090-B06B-4FD7-849F-CC6D2B14D835}">
      <dgm:prSet/>
      <dgm:spPr/>
      <dgm:t>
        <a:bodyPr/>
        <a:lstStyle/>
        <a:p>
          <a:endParaRPr lang="ru-RU"/>
        </a:p>
      </dgm:t>
    </dgm:pt>
    <dgm:pt modelId="{48AB407B-572B-40BD-915D-BA6493ADBAA3}" type="pres">
      <dgm:prSet presAssocID="{B88ABC19-B23B-4189-8EDC-8BC2E07FC8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52E101-1E0A-4234-BA0C-BEC5C5609BFD}" type="pres">
      <dgm:prSet presAssocID="{3A781E73-F339-4006-BEE1-5583748B69F6}" presName="circle1" presStyleLbl="node1" presStyleIdx="0" presStyleCnt="3"/>
      <dgm:spPr/>
    </dgm:pt>
    <dgm:pt modelId="{C227A0BE-2BFA-4C8F-B745-D6D38F4A5BDE}" type="pres">
      <dgm:prSet presAssocID="{3A781E73-F339-4006-BEE1-5583748B69F6}" presName="space" presStyleCnt="0"/>
      <dgm:spPr/>
    </dgm:pt>
    <dgm:pt modelId="{C8BFFFF4-2344-4265-B4B2-7908647140DF}" type="pres">
      <dgm:prSet presAssocID="{3A781E73-F339-4006-BEE1-5583748B69F6}" presName="rect1" presStyleLbl="alignAcc1" presStyleIdx="0" presStyleCnt="3"/>
      <dgm:spPr/>
      <dgm:t>
        <a:bodyPr/>
        <a:lstStyle/>
        <a:p>
          <a:endParaRPr lang="ru-RU"/>
        </a:p>
      </dgm:t>
    </dgm:pt>
    <dgm:pt modelId="{F202A740-2E77-4B2B-BC2E-99CE2B23243D}" type="pres">
      <dgm:prSet presAssocID="{60215E98-668C-4AEC-8069-F669141EB088}" presName="vertSpace2" presStyleLbl="node1" presStyleIdx="0" presStyleCnt="3"/>
      <dgm:spPr/>
    </dgm:pt>
    <dgm:pt modelId="{434F9B59-D7C4-4564-89BF-30071E290F02}" type="pres">
      <dgm:prSet presAssocID="{60215E98-668C-4AEC-8069-F669141EB088}" presName="circle2" presStyleLbl="node1" presStyleIdx="1" presStyleCnt="3"/>
      <dgm:spPr/>
    </dgm:pt>
    <dgm:pt modelId="{A84854B8-1D5E-4B0F-8127-F3B02DCABE40}" type="pres">
      <dgm:prSet presAssocID="{60215E98-668C-4AEC-8069-F669141EB088}" presName="rect2" presStyleLbl="alignAcc1" presStyleIdx="1" presStyleCnt="3"/>
      <dgm:spPr/>
      <dgm:t>
        <a:bodyPr/>
        <a:lstStyle/>
        <a:p>
          <a:endParaRPr lang="ru-RU"/>
        </a:p>
      </dgm:t>
    </dgm:pt>
    <dgm:pt modelId="{F29CBA77-9D7C-4990-B826-12AD64C0EA4B}" type="pres">
      <dgm:prSet presAssocID="{858656EA-729C-478C-B3CE-F1E008DF8974}" presName="vertSpace3" presStyleLbl="node1" presStyleIdx="1" presStyleCnt="3"/>
      <dgm:spPr/>
    </dgm:pt>
    <dgm:pt modelId="{60EAD44F-ADA9-4BAD-AEF5-DCFEB5D5662C}" type="pres">
      <dgm:prSet presAssocID="{858656EA-729C-478C-B3CE-F1E008DF8974}" presName="circle3" presStyleLbl="node1" presStyleIdx="2" presStyleCnt="3"/>
      <dgm:spPr/>
    </dgm:pt>
    <dgm:pt modelId="{C33809B9-316A-4E3A-A839-C59F7A8FD41E}" type="pres">
      <dgm:prSet presAssocID="{858656EA-729C-478C-B3CE-F1E008DF8974}" presName="rect3" presStyleLbl="alignAcc1" presStyleIdx="2" presStyleCnt="3"/>
      <dgm:spPr/>
      <dgm:t>
        <a:bodyPr/>
        <a:lstStyle/>
        <a:p>
          <a:endParaRPr lang="ru-RU"/>
        </a:p>
      </dgm:t>
    </dgm:pt>
    <dgm:pt modelId="{44AAC2B4-C7F2-4C2C-91A2-A5BD39C79F70}" type="pres">
      <dgm:prSet presAssocID="{3A781E73-F339-4006-BEE1-5583748B69F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08C25-D80D-4A65-9DEE-195ACD6C3C75}" type="pres">
      <dgm:prSet presAssocID="{60215E98-668C-4AEC-8069-F669141EB08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05EFE-1DF0-414D-ABBD-46B6EC3AF3E5}" type="pres">
      <dgm:prSet presAssocID="{858656EA-729C-478C-B3CE-F1E008DF897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B4A685-F687-45D7-8311-DC203361702F}" type="presOf" srcId="{60215E98-668C-4AEC-8069-F669141EB088}" destId="{A84854B8-1D5E-4B0F-8127-F3B02DCABE40}" srcOrd="0" destOrd="0" presId="urn:microsoft.com/office/officeart/2005/8/layout/target3"/>
    <dgm:cxn modelId="{8B8F7053-0F68-4836-BF2E-09A46F15B6BD}" srcId="{B88ABC19-B23B-4189-8EDC-8BC2E07FC824}" destId="{60215E98-668C-4AEC-8069-F669141EB088}" srcOrd="1" destOrd="0" parTransId="{5BD2DED7-E965-4C45-A551-4827D956E60D}" sibTransId="{A5CEDDBA-0E84-4CFC-A1EC-C7CA3E3357FF}"/>
    <dgm:cxn modelId="{2BFCBF80-E743-4E02-88B8-30B210F293C6}" srcId="{B88ABC19-B23B-4189-8EDC-8BC2E07FC824}" destId="{3A781E73-F339-4006-BEE1-5583748B69F6}" srcOrd="0" destOrd="0" parTransId="{6E105336-4611-4B45-8E64-A95869BDD06D}" sibTransId="{5AEB97F6-393F-430A-BE27-F4E421E63AC6}"/>
    <dgm:cxn modelId="{6C5D9ADD-C72A-4AD2-809C-B7B1155B17A3}" type="presOf" srcId="{60215E98-668C-4AEC-8069-F669141EB088}" destId="{09808C25-D80D-4A65-9DEE-195ACD6C3C75}" srcOrd="1" destOrd="0" presId="urn:microsoft.com/office/officeart/2005/8/layout/target3"/>
    <dgm:cxn modelId="{F0FB7EF6-6BAE-4760-BB95-C9FD97FC39CD}" type="presOf" srcId="{858656EA-729C-478C-B3CE-F1E008DF8974}" destId="{C33809B9-316A-4E3A-A839-C59F7A8FD41E}" srcOrd="0" destOrd="0" presId="urn:microsoft.com/office/officeart/2005/8/layout/target3"/>
    <dgm:cxn modelId="{036DC8E9-55FB-4597-97B9-2733A4D6097F}" type="presOf" srcId="{3A781E73-F339-4006-BEE1-5583748B69F6}" destId="{44AAC2B4-C7F2-4C2C-91A2-A5BD39C79F70}" srcOrd="1" destOrd="0" presId="urn:microsoft.com/office/officeart/2005/8/layout/target3"/>
    <dgm:cxn modelId="{B44DA347-6303-460F-A84D-E9F9F2E52676}" type="presOf" srcId="{B88ABC19-B23B-4189-8EDC-8BC2E07FC824}" destId="{48AB407B-572B-40BD-915D-BA6493ADBAA3}" srcOrd="0" destOrd="0" presId="urn:microsoft.com/office/officeart/2005/8/layout/target3"/>
    <dgm:cxn modelId="{C282EA46-CA0B-448E-9195-ED40FBEC84C3}" type="presOf" srcId="{858656EA-729C-478C-B3CE-F1E008DF8974}" destId="{68205EFE-1DF0-414D-ABBD-46B6EC3AF3E5}" srcOrd="1" destOrd="0" presId="urn:microsoft.com/office/officeart/2005/8/layout/target3"/>
    <dgm:cxn modelId="{BD5201BC-82E1-49C6-BA1B-8026AFAE81F6}" type="presOf" srcId="{3A781E73-F339-4006-BEE1-5583748B69F6}" destId="{C8BFFFF4-2344-4265-B4B2-7908647140DF}" srcOrd="0" destOrd="0" presId="urn:microsoft.com/office/officeart/2005/8/layout/target3"/>
    <dgm:cxn modelId="{621CC090-B06B-4FD7-849F-CC6D2B14D835}" srcId="{B88ABC19-B23B-4189-8EDC-8BC2E07FC824}" destId="{858656EA-729C-478C-B3CE-F1E008DF8974}" srcOrd="2" destOrd="0" parTransId="{47D876BC-16F3-40FB-9921-8DABC2932099}" sibTransId="{A89FB887-EC30-4028-A856-A6308FFA83D8}"/>
    <dgm:cxn modelId="{94AA1F95-9678-4559-90A1-1668654F1BB9}" type="presParOf" srcId="{48AB407B-572B-40BD-915D-BA6493ADBAA3}" destId="{5D52E101-1E0A-4234-BA0C-BEC5C5609BFD}" srcOrd="0" destOrd="0" presId="urn:microsoft.com/office/officeart/2005/8/layout/target3"/>
    <dgm:cxn modelId="{94D09A8C-946A-4941-BB28-963BBE68C606}" type="presParOf" srcId="{48AB407B-572B-40BD-915D-BA6493ADBAA3}" destId="{C227A0BE-2BFA-4C8F-B745-D6D38F4A5BDE}" srcOrd="1" destOrd="0" presId="urn:microsoft.com/office/officeart/2005/8/layout/target3"/>
    <dgm:cxn modelId="{90E4F299-82BE-477D-A964-DC9666A318AC}" type="presParOf" srcId="{48AB407B-572B-40BD-915D-BA6493ADBAA3}" destId="{C8BFFFF4-2344-4265-B4B2-7908647140DF}" srcOrd="2" destOrd="0" presId="urn:microsoft.com/office/officeart/2005/8/layout/target3"/>
    <dgm:cxn modelId="{C95A82ED-57DB-485E-8955-4F8C9D193149}" type="presParOf" srcId="{48AB407B-572B-40BD-915D-BA6493ADBAA3}" destId="{F202A740-2E77-4B2B-BC2E-99CE2B23243D}" srcOrd="3" destOrd="0" presId="urn:microsoft.com/office/officeart/2005/8/layout/target3"/>
    <dgm:cxn modelId="{E6A3A441-53F8-4B22-B06C-FB56FE79B487}" type="presParOf" srcId="{48AB407B-572B-40BD-915D-BA6493ADBAA3}" destId="{434F9B59-D7C4-4564-89BF-30071E290F02}" srcOrd="4" destOrd="0" presId="urn:microsoft.com/office/officeart/2005/8/layout/target3"/>
    <dgm:cxn modelId="{FA54D024-1042-4594-8250-F6054A4A95AA}" type="presParOf" srcId="{48AB407B-572B-40BD-915D-BA6493ADBAA3}" destId="{A84854B8-1D5E-4B0F-8127-F3B02DCABE40}" srcOrd="5" destOrd="0" presId="urn:microsoft.com/office/officeart/2005/8/layout/target3"/>
    <dgm:cxn modelId="{79AC8514-7B29-4886-99D4-E9B86F637E32}" type="presParOf" srcId="{48AB407B-572B-40BD-915D-BA6493ADBAA3}" destId="{F29CBA77-9D7C-4990-B826-12AD64C0EA4B}" srcOrd="6" destOrd="0" presId="urn:microsoft.com/office/officeart/2005/8/layout/target3"/>
    <dgm:cxn modelId="{7F6F3AEB-92FE-4BD2-8363-8CE41869AA35}" type="presParOf" srcId="{48AB407B-572B-40BD-915D-BA6493ADBAA3}" destId="{60EAD44F-ADA9-4BAD-AEF5-DCFEB5D5662C}" srcOrd="7" destOrd="0" presId="urn:microsoft.com/office/officeart/2005/8/layout/target3"/>
    <dgm:cxn modelId="{877BDC72-FFD7-4062-8D6F-DFD96BE9994F}" type="presParOf" srcId="{48AB407B-572B-40BD-915D-BA6493ADBAA3}" destId="{C33809B9-316A-4E3A-A839-C59F7A8FD41E}" srcOrd="8" destOrd="0" presId="urn:microsoft.com/office/officeart/2005/8/layout/target3"/>
    <dgm:cxn modelId="{65D07A71-C46B-4B79-A93A-C7F6CE7F84A4}" type="presParOf" srcId="{48AB407B-572B-40BD-915D-BA6493ADBAA3}" destId="{44AAC2B4-C7F2-4C2C-91A2-A5BD39C79F70}" srcOrd="9" destOrd="0" presId="urn:microsoft.com/office/officeart/2005/8/layout/target3"/>
    <dgm:cxn modelId="{18496E5A-8A8A-480A-9DB3-973005BF9F11}" type="presParOf" srcId="{48AB407B-572B-40BD-915D-BA6493ADBAA3}" destId="{09808C25-D80D-4A65-9DEE-195ACD6C3C75}" srcOrd="10" destOrd="0" presId="urn:microsoft.com/office/officeart/2005/8/layout/target3"/>
    <dgm:cxn modelId="{275AB6E1-25EC-4C4F-B058-D3455D9EF08F}" type="presParOf" srcId="{48AB407B-572B-40BD-915D-BA6493ADBAA3}" destId="{68205EFE-1DF0-414D-ABBD-46B6EC3AF3E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8ABC19-B23B-4189-8EDC-8BC2E07FC824}" type="doc">
      <dgm:prSet loTypeId="urn:microsoft.com/office/officeart/2005/8/layout/hList7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50AAE4C-E9BB-4016-817A-E97727F3AE46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6. Синапсогенез </a:t>
          </a:r>
          <a:r>
            <a:rPr lang="ru-RU" b="0" dirty="0">
              <a:latin typeface="Times New Roman" panose="02020603050405020304" pitchFamily="18" charset="0"/>
              <a:cs typeface="Times New Roman" panose="02020603050405020304" pitchFamily="18" charset="0"/>
            </a:rPr>
            <a:t>– нейрондар арасында байланыстар (синапстар) түзіледі, бұл мидың ақпаратты өңдеу және тасымалдау қабілетін дамытады. Бұл процесс бала туғаннан кейін де жалғасады.</a:t>
          </a:r>
        </a:p>
      </dgm:t>
    </dgm:pt>
    <dgm:pt modelId="{4255D509-5C07-4F90-B0E6-F52D3E048ECA}" type="parTrans" cxnId="{46657812-9F0E-4C11-A197-4EB3B274892C}">
      <dgm:prSet/>
      <dgm:spPr/>
      <dgm:t>
        <a:bodyPr/>
        <a:lstStyle/>
        <a:p>
          <a:endParaRPr lang="ru-RU"/>
        </a:p>
      </dgm:t>
    </dgm:pt>
    <dgm:pt modelId="{926C15B6-95C6-4F63-95AD-D0ACE223BA33}" type="sibTrans" cxnId="{46657812-9F0E-4C11-A197-4EB3B274892C}">
      <dgm:prSet/>
      <dgm:spPr/>
      <dgm:t>
        <a:bodyPr/>
        <a:lstStyle/>
        <a:p>
          <a:endParaRPr lang="ru-RU"/>
        </a:p>
      </dgm:t>
    </dgm:pt>
    <dgm:pt modelId="{ADF57438-F35E-491D-9CF9-AB5ABBC8A9B3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7. Миелинизация </a:t>
          </a:r>
          <a:r>
            <a:rPr lang="ru-RU" b="0" dirty="0">
              <a:latin typeface="Times New Roman" panose="02020603050405020304" pitchFamily="18" charset="0"/>
              <a:cs typeface="Times New Roman" panose="02020603050405020304" pitchFamily="18" charset="0"/>
            </a:rPr>
            <a:t>– жүйке талшықтары миелин қабығымен қапталады, бұл жүйке импульстерінің тез және тиімді берілуін қамтамасыз етеді. Бұл процесс туғаннан кейін де жалғасады және ерте балалық шақта айқын көрінеді.</a:t>
          </a:r>
        </a:p>
      </dgm:t>
    </dgm:pt>
    <dgm:pt modelId="{C30E9114-140F-46B5-9793-D1EA04D576C9}" type="parTrans" cxnId="{9E9A89E6-4175-4F69-B591-FD36E32CAE1C}">
      <dgm:prSet/>
      <dgm:spPr/>
      <dgm:t>
        <a:bodyPr/>
        <a:lstStyle/>
        <a:p>
          <a:endParaRPr lang="ru-RU"/>
        </a:p>
      </dgm:t>
    </dgm:pt>
    <dgm:pt modelId="{2EFD9554-153A-41D9-95A7-CC45368BC7D6}" type="sibTrans" cxnId="{9E9A89E6-4175-4F69-B591-FD36E32CAE1C}">
      <dgm:prSet/>
      <dgm:spPr/>
      <dgm:t>
        <a:bodyPr/>
        <a:lstStyle/>
        <a:p>
          <a:endParaRPr lang="ru-RU"/>
        </a:p>
      </dgm:t>
    </dgm:pt>
    <dgm:pt modelId="{FBCC47F8-0989-4549-9CF2-62D702B36743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8. Синаптикалық байланыстың реттелуі </a:t>
          </a:r>
          <a:r>
            <a:rPr lang="ru-RU" b="0" dirty="0">
              <a:latin typeface="Times New Roman" panose="02020603050405020304" pitchFamily="18" charset="0"/>
              <a:cs typeface="Times New Roman" panose="02020603050405020304" pitchFamily="18" charset="0"/>
            </a:rPr>
            <a:t>– қажетсіз немесе пайдаланылмайтын синапстар жойылып, қолданылатындары күшейеді. Бұл процесс «синаптикалық қырқу» деп аталады және мидың икемділігі мен бейімделгіштігін арттырады.</a:t>
          </a:r>
        </a:p>
      </dgm:t>
    </dgm:pt>
    <dgm:pt modelId="{343269C0-F70A-4A77-9D06-73D2B074A601}" type="parTrans" cxnId="{F689359E-98FD-4FF6-9B1A-DE6C8213CED6}">
      <dgm:prSet/>
      <dgm:spPr/>
      <dgm:t>
        <a:bodyPr/>
        <a:lstStyle/>
        <a:p>
          <a:endParaRPr lang="ru-RU"/>
        </a:p>
      </dgm:t>
    </dgm:pt>
    <dgm:pt modelId="{CF17D84F-F13E-4BD3-B85E-F62B21AE78DD}" type="sibTrans" cxnId="{F689359E-98FD-4FF6-9B1A-DE6C8213CED6}">
      <dgm:prSet/>
      <dgm:spPr/>
      <dgm:t>
        <a:bodyPr/>
        <a:lstStyle/>
        <a:p>
          <a:endParaRPr lang="ru-RU"/>
        </a:p>
      </dgm:t>
    </dgm:pt>
    <dgm:pt modelId="{75B75DB4-6E2E-4539-9991-72C4D784AB58}" type="pres">
      <dgm:prSet presAssocID="{B88ABC19-B23B-4189-8EDC-8BC2E07FC8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67F1E5-D873-4CB9-A276-F58030786F40}" type="pres">
      <dgm:prSet presAssocID="{B88ABC19-B23B-4189-8EDC-8BC2E07FC824}" presName="fgShape" presStyleLbl="fgShp" presStyleIdx="0" presStyleCnt="1"/>
      <dgm:spPr/>
    </dgm:pt>
    <dgm:pt modelId="{933D7757-B9DB-4E5E-9021-62D2AFBADAA5}" type="pres">
      <dgm:prSet presAssocID="{B88ABC19-B23B-4189-8EDC-8BC2E07FC824}" presName="linComp" presStyleCnt="0"/>
      <dgm:spPr/>
    </dgm:pt>
    <dgm:pt modelId="{B15DA6BF-C914-4ED0-AE63-D2E6989F519F}" type="pres">
      <dgm:prSet presAssocID="{150AAE4C-E9BB-4016-817A-E97727F3AE46}" presName="compNode" presStyleCnt="0"/>
      <dgm:spPr/>
    </dgm:pt>
    <dgm:pt modelId="{922E7339-0098-4B91-960B-9511745483B2}" type="pres">
      <dgm:prSet presAssocID="{150AAE4C-E9BB-4016-817A-E97727F3AE46}" presName="bkgdShape" presStyleLbl="node1" presStyleIdx="0" presStyleCnt="3"/>
      <dgm:spPr/>
      <dgm:t>
        <a:bodyPr/>
        <a:lstStyle/>
        <a:p>
          <a:endParaRPr lang="ru-RU"/>
        </a:p>
      </dgm:t>
    </dgm:pt>
    <dgm:pt modelId="{E0C5AB0E-C984-4868-A4E3-9C62294F76DC}" type="pres">
      <dgm:prSet presAssocID="{150AAE4C-E9BB-4016-817A-E97727F3AE4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F060E-7D40-420F-B66D-5DA48953B087}" type="pres">
      <dgm:prSet presAssocID="{150AAE4C-E9BB-4016-817A-E97727F3AE46}" presName="invisiNode" presStyleLbl="node1" presStyleIdx="0" presStyleCnt="3"/>
      <dgm:spPr/>
    </dgm:pt>
    <dgm:pt modelId="{BE862B39-C716-465B-B5C8-BC2B8F9FCA25}" type="pres">
      <dgm:prSet presAssocID="{150AAE4C-E9BB-4016-817A-E97727F3AE4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CEB87015-524D-4A6E-AEE6-53CA269384BF}" type="pres">
      <dgm:prSet presAssocID="{926C15B6-95C6-4F63-95AD-D0ACE223BA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746A3B-49CC-405D-8123-47BD4DAFFAF0}" type="pres">
      <dgm:prSet presAssocID="{ADF57438-F35E-491D-9CF9-AB5ABBC8A9B3}" presName="compNode" presStyleCnt="0"/>
      <dgm:spPr/>
    </dgm:pt>
    <dgm:pt modelId="{51FD86BB-AB3C-40C5-AE44-51C43AC2DA09}" type="pres">
      <dgm:prSet presAssocID="{ADF57438-F35E-491D-9CF9-AB5ABBC8A9B3}" presName="bkgdShape" presStyleLbl="node1" presStyleIdx="1" presStyleCnt="3"/>
      <dgm:spPr/>
      <dgm:t>
        <a:bodyPr/>
        <a:lstStyle/>
        <a:p>
          <a:endParaRPr lang="ru-RU"/>
        </a:p>
      </dgm:t>
    </dgm:pt>
    <dgm:pt modelId="{6A7375B4-0B8D-4AE2-9B35-F1E16AE908D1}" type="pres">
      <dgm:prSet presAssocID="{ADF57438-F35E-491D-9CF9-AB5ABBC8A9B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C568F-86E3-4B3B-8C7B-5BB3A7B41EDC}" type="pres">
      <dgm:prSet presAssocID="{ADF57438-F35E-491D-9CF9-AB5ABBC8A9B3}" presName="invisiNode" presStyleLbl="node1" presStyleIdx="1" presStyleCnt="3"/>
      <dgm:spPr/>
    </dgm:pt>
    <dgm:pt modelId="{FC17F319-41A3-4AFB-9AF5-54BF5DD27FAA}" type="pres">
      <dgm:prSet presAssocID="{ADF57438-F35E-491D-9CF9-AB5ABBC8A9B3}" presName="imagNode" presStyleLbl="fgImgPlace1" presStyleIdx="1" presStyleCnt="3" custLinFactNeighborX="-18" custLinFactNeighborY="-124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EE84F75F-6AAB-44F8-94B1-63FDDD549144}" type="pres">
      <dgm:prSet presAssocID="{2EFD9554-153A-41D9-95A7-CC45368BC7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021B2D-97A7-40C1-98D7-AC6AA14CDF54}" type="pres">
      <dgm:prSet presAssocID="{FBCC47F8-0989-4549-9CF2-62D702B36743}" presName="compNode" presStyleCnt="0"/>
      <dgm:spPr/>
    </dgm:pt>
    <dgm:pt modelId="{654182D0-C02A-41C9-B88E-086CD9B2E317}" type="pres">
      <dgm:prSet presAssocID="{FBCC47F8-0989-4549-9CF2-62D702B36743}" presName="bkgdShape" presStyleLbl="node1" presStyleIdx="2" presStyleCnt="3"/>
      <dgm:spPr/>
      <dgm:t>
        <a:bodyPr/>
        <a:lstStyle/>
        <a:p>
          <a:endParaRPr lang="ru-RU"/>
        </a:p>
      </dgm:t>
    </dgm:pt>
    <dgm:pt modelId="{100DA2CC-C6ED-49E4-9EB7-FFA084048C5E}" type="pres">
      <dgm:prSet presAssocID="{FBCC47F8-0989-4549-9CF2-62D702B3674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A4D4B-6425-47A6-8EDF-CF38AFF1D575}" type="pres">
      <dgm:prSet presAssocID="{FBCC47F8-0989-4549-9CF2-62D702B36743}" presName="invisiNode" presStyleLbl="node1" presStyleIdx="2" presStyleCnt="3"/>
      <dgm:spPr/>
    </dgm:pt>
    <dgm:pt modelId="{1D741B20-4645-4817-9332-1A0BC18E63C8}" type="pres">
      <dgm:prSet presAssocID="{FBCC47F8-0989-4549-9CF2-62D702B36743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</dgm:ptLst>
  <dgm:cxnLst>
    <dgm:cxn modelId="{1E289B07-151D-460E-AC91-2543473ACCF9}" type="presOf" srcId="{926C15B6-95C6-4F63-95AD-D0ACE223BA33}" destId="{CEB87015-524D-4A6E-AEE6-53CA269384BF}" srcOrd="0" destOrd="0" presId="urn:microsoft.com/office/officeart/2005/8/layout/hList7"/>
    <dgm:cxn modelId="{F689359E-98FD-4FF6-9B1A-DE6C8213CED6}" srcId="{B88ABC19-B23B-4189-8EDC-8BC2E07FC824}" destId="{FBCC47F8-0989-4549-9CF2-62D702B36743}" srcOrd="2" destOrd="0" parTransId="{343269C0-F70A-4A77-9D06-73D2B074A601}" sibTransId="{CF17D84F-F13E-4BD3-B85E-F62B21AE78DD}"/>
    <dgm:cxn modelId="{46657812-9F0E-4C11-A197-4EB3B274892C}" srcId="{B88ABC19-B23B-4189-8EDC-8BC2E07FC824}" destId="{150AAE4C-E9BB-4016-817A-E97727F3AE46}" srcOrd="0" destOrd="0" parTransId="{4255D509-5C07-4F90-B0E6-F52D3E048ECA}" sibTransId="{926C15B6-95C6-4F63-95AD-D0ACE223BA33}"/>
    <dgm:cxn modelId="{BCF5F1FC-2DF5-4EB1-8E4D-29DDE161F749}" type="presOf" srcId="{150AAE4C-E9BB-4016-817A-E97727F3AE46}" destId="{922E7339-0098-4B91-960B-9511745483B2}" srcOrd="0" destOrd="0" presId="urn:microsoft.com/office/officeart/2005/8/layout/hList7"/>
    <dgm:cxn modelId="{E1BB5DBD-355E-4B70-81E6-D6C9A796D795}" type="presOf" srcId="{ADF57438-F35E-491D-9CF9-AB5ABBC8A9B3}" destId="{51FD86BB-AB3C-40C5-AE44-51C43AC2DA09}" srcOrd="0" destOrd="0" presId="urn:microsoft.com/office/officeart/2005/8/layout/hList7"/>
    <dgm:cxn modelId="{EDF18EFE-B54B-4760-8DBD-B614E3807470}" type="presOf" srcId="{ADF57438-F35E-491D-9CF9-AB5ABBC8A9B3}" destId="{6A7375B4-0B8D-4AE2-9B35-F1E16AE908D1}" srcOrd="1" destOrd="0" presId="urn:microsoft.com/office/officeart/2005/8/layout/hList7"/>
    <dgm:cxn modelId="{E11D3206-C832-4118-9ED2-840FC4417EBE}" type="presOf" srcId="{2EFD9554-153A-41D9-95A7-CC45368BC7D6}" destId="{EE84F75F-6AAB-44F8-94B1-63FDDD549144}" srcOrd="0" destOrd="0" presId="urn:microsoft.com/office/officeart/2005/8/layout/hList7"/>
    <dgm:cxn modelId="{56FCDB12-29E4-4E43-AEF3-A9417598D180}" type="presOf" srcId="{FBCC47F8-0989-4549-9CF2-62D702B36743}" destId="{100DA2CC-C6ED-49E4-9EB7-FFA084048C5E}" srcOrd="1" destOrd="0" presId="urn:microsoft.com/office/officeart/2005/8/layout/hList7"/>
    <dgm:cxn modelId="{7EBBC7DC-39B3-4C00-9461-96EBFF1B1E82}" type="presOf" srcId="{FBCC47F8-0989-4549-9CF2-62D702B36743}" destId="{654182D0-C02A-41C9-B88E-086CD9B2E317}" srcOrd="0" destOrd="0" presId="urn:microsoft.com/office/officeart/2005/8/layout/hList7"/>
    <dgm:cxn modelId="{E7A2A8C4-A968-4DDE-8B55-43FC254D0003}" type="presOf" srcId="{150AAE4C-E9BB-4016-817A-E97727F3AE46}" destId="{E0C5AB0E-C984-4868-A4E3-9C62294F76DC}" srcOrd="1" destOrd="0" presId="urn:microsoft.com/office/officeart/2005/8/layout/hList7"/>
    <dgm:cxn modelId="{9E9A89E6-4175-4F69-B591-FD36E32CAE1C}" srcId="{B88ABC19-B23B-4189-8EDC-8BC2E07FC824}" destId="{ADF57438-F35E-491D-9CF9-AB5ABBC8A9B3}" srcOrd="1" destOrd="0" parTransId="{C30E9114-140F-46B5-9793-D1EA04D576C9}" sibTransId="{2EFD9554-153A-41D9-95A7-CC45368BC7D6}"/>
    <dgm:cxn modelId="{C5545750-2026-4582-B2E9-6272517DB985}" type="presOf" srcId="{B88ABC19-B23B-4189-8EDC-8BC2E07FC824}" destId="{75B75DB4-6E2E-4539-9991-72C4D784AB58}" srcOrd="0" destOrd="0" presId="urn:microsoft.com/office/officeart/2005/8/layout/hList7"/>
    <dgm:cxn modelId="{D908A9B3-241C-4013-8915-513CE086FA6D}" type="presParOf" srcId="{75B75DB4-6E2E-4539-9991-72C4D784AB58}" destId="{9667F1E5-D873-4CB9-A276-F58030786F40}" srcOrd="0" destOrd="0" presId="urn:microsoft.com/office/officeart/2005/8/layout/hList7"/>
    <dgm:cxn modelId="{B306C497-CCFE-4B50-A0CA-04377E0A2744}" type="presParOf" srcId="{75B75DB4-6E2E-4539-9991-72C4D784AB58}" destId="{933D7757-B9DB-4E5E-9021-62D2AFBADAA5}" srcOrd="1" destOrd="0" presId="urn:microsoft.com/office/officeart/2005/8/layout/hList7"/>
    <dgm:cxn modelId="{E1D033B7-8B47-4D62-BDF0-466C2E6778D0}" type="presParOf" srcId="{933D7757-B9DB-4E5E-9021-62D2AFBADAA5}" destId="{B15DA6BF-C914-4ED0-AE63-D2E6989F519F}" srcOrd="0" destOrd="0" presId="urn:microsoft.com/office/officeart/2005/8/layout/hList7"/>
    <dgm:cxn modelId="{A6445E12-2FB9-4742-818E-8CA71819800A}" type="presParOf" srcId="{B15DA6BF-C914-4ED0-AE63-D2E6989F519F}" destId="{922E7339-0098-4B91-960B-9511745483B2}" srcOrd="0" destOrd="0" presId="urn:microsoft.com/office/officeart/2005/8/layout/hList7"/>
    <dgm:cxn modelId="{6E1FB388-0C72-4004-8158-9FD7CE54765A}" type="presParOf" srcId="{B15DA6BF-C914-4ED0-AE63-D2E6989F519F}" destId="{E0C5AB0E-C984-4868-A4E3-9C62294F76DC}" srcOrd="1" destOrd="0" presId="urn:microsoft.com/office/officeart/2005/8/layout/hList7"/>
    <dgm:cxn modelId="{D8EAD62C-A66D-40FC-8619-DA360AA17397}" type="presParOf" srcId="{B15DA6BF-C914-4ED0-AE63-D2E6989F519F}" destId="{0F1F060E-7D40-420F-B66D-5DA48953B087}" srcOrd="2" destOrd="0" presId="urn:microsoft.com/office/officeart/2005/8/layout/hList7"/>
    <dgm:cxn modelId="{073E01B2-A1D2-41C0-9FE9-A5319D041D6F}" type="presParOf" srcId="{B15DA6BF-C914-4ED0-AE63-D2E6989F519F}" destId="{BE862B39-C716-465B-B5C8-BC2B8F9FCA25}" srcOrd="3" destOrd="0" presId="urn:microsoft.com/office/officeart/2005/8/layout/hList7"/>
    <dgm:cxn modelId="{0AF02F08-FE49-4383-81AE-0138FAD846D6}" type="presParOf" srcId="{933D7757-B9DB-4E5E-9021-62D2AFBADAA5}" destId="{CEB87015-524D-4A6E-AEE6-53CA269384BF}" srcOrd="1" destOrd="0" presId="urn:microsoft.com/office/officeart/2005/8/layout/hList7"/>
    <dgm:cxn modelId="{96EFEFAB-D37B-4F32-BD80-FE5FE6A683DC}" type="presParOf" srcId="{933D7757-B9DB-4E5E-9021-62D2AFBADAA5}" destId="{D5746A3B-49CC-405D-8123-47BD4DAFFAF0}" srcOrd="2" destOrd="0" presId="urn:microsoft.com/office/officeart/2005/8/layout/hList7"/>
    <dgm:cxn modelId="{ECAD6E0D-3AF4-46BC-9F02-84C7530D343D}" type="presParOf" srcId="{D5746A3B-49CC-405D-8123-47BD4DAFFAF0}" destId="{51FD86BB-AB3C-40C5-AE44-51C43AC2DA09}" srcOrd="0" destOrd="0" presId="urn:microsoft.com/office/officeart/2005/8/layout/hList7"/>
    <dgm:cxn modelId="{8439D81B-50A1-4BB7-BBAC-6F69026D176E}" type="presParOf" srcId="{D5746A3B-49CC-405D-8123-47BD4DAFFAF0}" destId="{6A7375B4-0B8D-4AE2-9B35-F1E16AE908D1}" srcOrd="1" destOrd="0" presId="urn:microsoft.com/office/officeart/2005/8/layout/hList7"/>
    <dgm:cxn modelId="{210E3F8F-CFA0-47B7-B691-81BE18033510}" type="presParOf" srcId="{D5746A3B-49CC-405D-8123-47BD4DAFFAF0}" destId="{3B2C568F-86E3-4B3B-8C7B-5BB3A7B41EDC}" srcOrd="2" destOrd="0" presId="urn:microsoft.com/office/officeart/2005/8/layout/hList7"/>
    <dgm:cxn modelId="{9F03F0C9-7269-4589-88BF-E9658052DBB0}" type="presParOf" srcId="{D5746A3B-49CC-405D-8123-47BD4DAFFAF0}" destId="{FC17F319-41A3-4AFB-9AF5-54BF5DD27FAA}" srcOrd="3" destOrd="0" presId="urn:microsoft.com/office/officeart/2005/8/layout/hList7"/>
    <dgm:cxn modelId="{D73B0CC2-BA5B-4A7A-B0DD-6172B8D0F608}" type="presParOf" srcId="{933D7757-B9DB-4E5E-9021-62D2AFBADAA5}" destId="{EE84F75F-6AAB-44F8-94B1-63FDDD549144}" srcOrd="3" destOrd="0" presId="urn:microsoft.com/office/officeart/2005/8/layout/hList7"/>
    <dgm:cxn modelId="{95607C24-A9D4-4F8F-A9BD-99ECD8F5F2AA}" type="presParOf" srcId="{933D7757-B9DB-4E5E-9021-62D2AFBADAA5}" destId="{64021B2D-97A7-40C1-98D7-AC6AA14CDF54}" srcOrd="4" destOrd="0" presId="urn:microsoft.com/office/officeart/2005/8/layout/hList7"/>
    <dgm:cxn modelId="{51F44FB2-863F-4BA2-8299-882760858C60}" type="presParOf" srcId="{64021B2D-97A7-40C1-98D7-AC6AA14CDF54}" destId="{654182D0-C02A-41C9-B88E-086CD9B2E317}" srcOrd="0" destOrd="0" presId="urn:microsoft.com/office/officeart/2005/8/layout/hList7"/>
    <dgm:cxn modelId="{EBC0DB5A-5A93-4B6F-B363-87867B68C716}" type="presParOf" srcId="{64021B2D-97A7-40C1-98D7-AC6AA14CDF54}" destId="{100DA2CC-C6ED-49E4-9EB7-FFA084048C5E}" srcOrd="1" destOrd="0" presId="urn:microsoft.com/office/officeart/2005/8/layout/hList7"/>
    <dgm:cxn modelId="{B9648CD0-78A5-43F7-8DBB-0E9D8D5849ED}" type="presParOf" srcId="{64021B2D-97A7-40C1-98D7-AC6AA14CDF54}" destId="{302A4D4B-6425-47A6-8EDF-CF38AFF1D575}" srcOrd="2" destOrd="0" presId="urn:microsoft.com/office/officeart/2005/8/layout/hList7"/>
    <dgm:cxn modelId="{9C6C57D8-372D-417F-BECD-3A44484028CF}" type="presParOf" srcId="{64021B2D-97A7-40C1-98D7-AC6AA14CDF54}" destId="{1D741B20-4645-4817-9332-1A0BC18E63C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23F3C-8F0F-4ABB-8BFE-7BFE026BFE97}">
      <dsp:nvSpPr>
        <dsp:cNvPr id="0" name=""/>
        <dsp:cNvSpPr/>
      </dsp:nvSpPr>
      <dsp:spPr>
        <a:xfrm>
          <a:off x="0" y="500555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Нейруляция (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эмбрионалды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даму)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00555"/>
        <a:ext cx="1761601" cy="1056961"/>
      </dsp:txXfrm>
    </dsp:sp>
    <dsp:sp modelId="{A1F8EC61-D7B2-4BA8-9C04-A266A547EF52}">
      <dsp:nvSpPr>
        <dsp:cNvPr id="0" name=""/>
        <dsp:cNvSpPr/>
      </dsp:nvSpPr>
      <dsp:spPr>
        <a:xfrm>
          <a:off x="1937762" y="500555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Ми көпіршіктерінің түзілуі 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7762" y="500555"/>
        <a:ext cx="1761601" cy="1056961"/>
      </dsp:txXfrm>
    </dsp:sp>
    <dsp:sp modelId="{8DCA29DB-1FE7-4D0C-87A1-8D52E4CF9180}">
      <dsp:nvSpPr>
        <dsp:cNvPr id="0" name=""/>
        <dsp:cNvSpPr/>
      </dsp:nvSpPr>
      <dsp:spPr>
        <a:xfrm>
          <a:off x="3875524" y="500555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Нейрондардың пролиферациясы 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5524" y="500555"/>
        <a:ext cx="1761601" cy="1056961"/>
      </dsp:txXfrm>
    </dsp:sp>
    <dsp:sp modelId="{78F8EA5C-9171-4D44-A5C3-5BB0B5F982B0}">
      <dsp:nvSpPr>
        <dsp:cNvPr id="0" name=""/>
        <dsp:cNvSpPr/>
      </dsp:nvSpPr>
      <dsp:spPr>
        <a:xfrm>
          <a:off x="0" y="1733676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Нейрондардың көшуі (миграция) 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33676"/>
        <a:ext cx="1761601" cy="1056961"/>
      </dsp:txXfrm>
    </dsp:sp>
    <dsp:sp modelId="{EDE4F062-2E5C-498A-A3CE-6957459BFDD4}">
      <dsp:nvSpPr>
        <dsp:cNvPr id="0" name=""/>
        <dsp:cNvSpPr/>
      </dsp:nvSpPr>
      <dsp:spPr>
        <a:xfrm>
          <a:off x="1937762" y="1733676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Синапсогенез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7762" y="1733676"/>
        <a:ext cx="1761601" cy="1056961"/>
      </dsp:txXfrm>
    </dsp:sp>
    <dsp:sp modelId="{5A3C350F-CFAD-4939-B699-45647C57EB1F}">
      <dsp:nvSpPr>
        <dsp:cNvPr id="0" name=""/>
        <dsp:cNvSpPr/>
      </dsp:nvSpPr>
      <dsp:spPr>
        <a:xfrm>
          <a:off x="3875524" y="1733676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Миелинизация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5524" y="1733676"/>
        <a:ext cx="1761601" cy="1056961"/>
      </dsp:txXfrm>
    </dsp:sp>
    <dsp:sp modelId="{10BEFC4A-6970-4973-BC67-D2D4CBD3C691}">
      <dsp:nvSpPr>
        <dsp:cNvPr id="0" name=""/>
        <dsp:cNvSpPr/>
      </dsp:nvSpPr>
      <dsp:spPr>
        <a:xfrm>
          <a:off x="1937762" y="2966798"/>
          <a:ext cx="1761601" cy="10569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Синаптикалық байланыстың реттелуі 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7762" y="2966798"/>
        <a:ext cx="1761601" cy="1056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887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67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5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137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1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39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3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708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7505"/>
            <a:ext cx="5162541" cy="62357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61974"/>
            <a:ext cx="5200530" cy="61149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5765" y="1742440"/>
            <a:ext cx="5026659" cy="408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D28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96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59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96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44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55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9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18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09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05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D804C8-468F-4509-A64D-74D8DF15B9A7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50EC29-A15F-43F6-B833-CC32BF6F3A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17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42" Type="http://schemas.openxmlformats.org/officeDocument/2006/relationships/image" Target="../media/image6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64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4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43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2AD9F2-C12D-3725-B615-7BF21C5E5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755645"/>
            <a:ext cx="8072711" cy="2537391"/>
          </a:xfrm>
        </p:spPr>
        <p:txBody>
          <a:bodyPr>
            <a:noAutofit/>
          </a:bodyPr>
          <a:lstStyle/>
          <a:p>
            <a:pPr algn="ctr"/>
            <a:r>
              <a:rPr lang="kk-KZ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Дәріс 10</a:t>
            </a: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dirty="0">
                <a:latin typeface="Times New Roman" pitchFamily="18" charset="0"/>
                <a:cs typeface="Times New Roman" pitchFamily="18" charset="0"/>
              </a:rPr>
            </a:br>
            <a:endParaRPr lang="x-none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E20691-4C21-C617-4831-F9BF29EDB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2729895"/>
            <a:ext cx="8915399" cy="1126283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83992A"/>
              </a:buClr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kk-K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қырыбы: </a:t>
            </a:r>
            <a:r>
              <a:rPr lang="kk-KZ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Адамның миы, онтогенезі, жалпы сипаттамасы. Балалар мен жасөспірімдердегі сенсорлық функцияның ерекшеліктері.</a:t>
            </a:r>
            <a:r>
              <a:rPr lang="kk-KZ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="" xmlns:a16="http://schemas.microsoft.com/office/drawing/2014/main" id="{885213A5-F9D4-BBB7-0926-697EE7BE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685" y="4674468"/>
            <a:ext cx="3671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kk-KZ" altLang="ru-RU" sz="2000" b="1" dirty="0">
                <a:latin typeface="Times New Roman" pitchFamily="18" charset="0"/>
                <a:cs typeface="Times New Roman" pitchFamily="18" charset="0"/>
              </a:rPr>
              <a:t>Дәріскер: </a:t>
            </a:r>
            <a:r>
              <a:rPr lang="kk-KZ" altLang="ru-RU" sz="2000" dirty="0" smtClean="0">
                <a:latin typeface="Times New Roman" pitchFamily="18" charset="0"/>
                <a:cs typeface="Times New Roman" pitchFamily="18" charset="0"/>
              </a:rPr>
              <a:t>Атанбаева Г.К.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1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455" y="2839085"/>
            <a:ext cx="3066415" cy="10712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z="3600" spc="-360" dirty="0">
                <a:solidFill>
                  <a:srgbClr val="0D2841"/>
                </a:solidFill>
                <a:latin typeface="Verdana"/>
                <a:cs typeface="Verdana"/>
              </a:rPr>
              <a:t>О</a:t>
            </a:r>
            <a:r>
              <a:rPr sz="3600" spc="-430" dirty="0">
                <a:solidFill>
                  <a:srgbClr val="0D2841"/>
                </a:solidFill>
                <a:latin typeface="Verdana"/>
                <a:cs typeface="Verdana"/>
              </a:rPr>
              <a:t>р</a:t>
            </a:r>
            <a:r>
              <a:rPr sz="3600" spc="-310" dirty="0">
                <a:solidFill>
                  <a:srgbClr val="0D2841"/>
                </a:solidFill>
                <a:latin typeface="Verdana"/>
                <a:cs typeface="Verdana"/>
              </a:rPr>
              <a:t>т</a:t>
            </a:r>
            <a:r>
              <a:rPr sz="3600" spc="-440" dirty="0">
                <a:solidFill>
                  <a:srgbClr val="0D2841"/>
                </a:solidFill>
                <a:latin typeface="Verdana"/>
                <a:cs typeface="Verdana"/>
              </a:rPr>
              <a:t>а</a:t>
            </a:r>
            <a:r>
              <a:rPr sz="3600" spc="-275" dirty="0">
                <a:solidFill>
                  <a:srgbClr val="0D2841"/>
                </a:solidFill>
                <a:latin typeface="Verdana"/>
                <a:cs typeface="Verdana"/>
              </a:rPr>
              <a:t>ң</a:t>
            </a:r>
            <a:r>
              <a:rPr sz="3600" spc="-580" dirty="0">
                <a:solidFill>
                  <a:srgbClr val="0D2841"/>
                </a:solidFill>
                <a:latin typeface="Verdana"/>
                <a:cs typeface="Verdana"/>
              </a:rPr>
              <a:t>ғ</a:t>
            </a:r>
            <a:r>
              <a:rPr sz="3600" spc="-615" dirty="0">
                <a:solidFill>
                  <a:srgbClr val="0D2841"/>
                </a:solidFill>
                <a:latin typeface="Verdana"/>
                <a:cs typeface="Verdana"/>
              </a:rPr>
              <a:t>ы</a:t>
            </a:r>
            <a:r>
              <a:rPr sz="3600" spc="-520" dirty="0">
                <a:solidFill>
                  <a:srgbClr val="0D2841"/>
                </a:solidFill>
                <a:latin typeface="Verdana"/>
                <a:cs typeface="Verdana"/>
              </a:rPr>
              <a:t> </a:t>
            </a:r>
            <a:r>
              <a:rPr sz="3600" spc="-345" dirty="0">
                <a:solidFill>
                  <a:srgbClr val="0D2841"/>
                </a:solidFill>
                <a:latin typeface="Verdana"/>
                <a:cs typeface="Verdana"/>
              </a:rPr>
              <a:t>м</a:t>
            </a:r>
            <a:r>
              <a:rPr sz="3600" spc="-355" dirty="0">
                <a:solidFill>
                  <a:srgbClr val="0D2841"/>
                </a:solidFill>
                <a:latin typeface="Verdana"/>
                <a:cs typeface="Verdana"/>
              </a:rPr>
              <a:t>и</a:t>
            </a:r>
            <a:r>
              <a:rPr sz="3600" spc="-295" dirty="0">
                <a:solidFill>
                  <a:srgbClr val="0D2841"/>
                </a:solidFill>
                <a:latin typeface="Verdana"/>
                <a:cs typeface="Verdana"/>
              </a:rPr>
              <a:t>д</a:t>
            </a:r>
            <a:r>
              <a:rPr sz="3600" spc="-350" dirty="0">
                <a:solidFill>
                  <a:srgbClr val="0D2841"/>
                </a:solidFill>
                <a:latin typeface="Verdana"/>
                <a:cs typeface="Verdana"/>
              </a:rPr>
              <a:t>ың  </a:t>
            </a:r>
            <a:r>
              <a:rPr sz="3600" spc="-434" dirty="0">
                <a:solidFill>
                  <a:srgbClr val="0D2841"/>
                </a:solidFill>
                <a:latin typeface="Verdana"/>
                <a:cs typeface="Verdana"/>
              </a:rPr>
              <a:t>дамуы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2046" y="324058"/>
            <a:ext cx="10847437" cy="1212640"/>
          </a:xfrm>
          <a:prstGeom prst="rect">
            <a:avLst/>
          </a:prstGeom>
        </p:spPr>
        <p:txBody>
          <a:bodyPr vert="horz" wrap="square" lIns="0" tIns="424180" rIns="0" bIns="0" rtlCol="0">
            <a:spAutoFit/>
          </a:bodyPr>
          <a:lstStyle/>
          <a:p>
            <a:pPr marL="5375275" marR="5080">
              <a:lnSpc>
                <a:spcPct val="90900"/>
              </a:lnSpc>
              <a:spcBef>
                <a:spcPts val="280"/>
              </a:spcBef>
            </a:pPr>
            <a:r>
              <a:rPr sz="1400" b="0" spc="130" dirty="0">
                <a:solidFill>
                  <a:srgbClr val="0D2841"/>
                </a:solidFill>
                <a:latin typeface="Tahoma"/>
                <a:cs typeface="Tahoma"/>
              </a:rPr>
              <a:t>Э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м</a:t>
            </a:r>
            <a:r>
              <a:rPr sz="1400" b="0" spc="50" dirty="0">
                <a:solidFill>
                  <a:srgbClr val="0D2841"/>
                </a:solidFill>
                <a:latin typeface="Tahoma"/>
                <a:cs typeface="Tahoma"/>
              </a:rPr>
              <a:t>б</a:t>
            </a:r>
            <a:r>
              <a:rPr sz="1400" b="0" spc="-30" dirty="0">
                <a:solidFill>
                  <a:srgbClr val="0D2841"/>
                </a:solidFill>
                <a:latin typeface="Tahoma"/>
                <a:cs typeface="Tahoma"/>
              </a:rPr>
              <a:t>р</a:t>
            </a:r>
            <a:r>
              <a:rPr sz="1400" b="0" spc="25" dirty="0">
                <a:solidFill>
                  <a:srgbClr val="0D2841"/>
                </a:solidFill>
                <a:latin typeface="Tahoma"/>
                <a:cs typeface="Tahoma"/>
              </a:rPr>
              <a:t>и</a:t>
            </a:r>
            <a:r>
              <a:rPr sz="1400" b="0" spc="-10" dirty="0">
                <a:solidFill>
                  <a:srgbClr val="0D2841"/>
                </a:solidFill>
                <a:latin typeface="Tahoma"/>
                <a:cs typeface="Tahoma"/>
              </a:rPr>
              <a:t>о</a:t>
            </a:r>
            <a:r>
              <a:rPr sz="1400" b="0" spc="30" dirty="0">
                <a:solidFill>
                  <a:srgbClr val="0D2841"/>
                </a:solidFill>
                <a:latin typeface="Tahoma"/>
                <a:cs typeface="Tahoma"/>
              </a:rPr>
              <a:t>н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а</a:t>
            </a:r>
            <a:r>
              <a:rPr sz="1400" b="0" spc="-30" dirty="0">
                <a:solidFill>
                  <a:srgbClr val="0D2841"/>
                </a:solidFill>
                <a:latin typeface="Tahoma"/>
                <a:cs typeface="Tahoma"/>
              </a:rPr>
              <a:t>ль</a:t>
            </a:r>
            <a:r>
              <a:rPr sz="1400" b="0" spc="35" dirty="0">
                <a:solidFill>
                  <a:srgbClr val="0D2841"/>
                </a:solidFill>
                <a:latin typeface="Tahoma"/>
                <a:cs typeface="Tahoma"/>
              </a:rPr>
              <a:t>д</a:t>
            </a:r>
            <a:r>
              <a:rPr sz="1400" b="0" spc="-20" dirty="0">
                <a:solidFill>
                  <a:srgbClr val="0D2841"/>
                </a:solidFill>
                <a:latin typeface="Tahoma"/>
                <a:cs typeface="Tahoma"/>
              </a:rPr>
              <a:t>ы</a:t>
            </a:r>
            <a:r>
              <a:rPr sz="1400" b="0" spc="-19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35" dirty="0">
                <a:solidFill>
                  <a:srgbClr val="0D2841"/>
                </a:solidFill>
                <a:latin typeface="Tahoma"/>
                <a:cs typeface="Tahoma"/>
              </a:rPr>
              <a:t>д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а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м</a:t>
            </a:r>
            <a:r>
              <a:rPr sz="1400" b="0" spc="-55" dirty="0">
                <a:solidFill>
                  <a:srgbClr val="0D2841"/>
                </a:solidFill>
                <a:latin typeface="Tahoma"/>
                <a:cs typeface="Tahoma"/>
              </a:rPr>
              <a:t>у</a:t>
            </a:r>
            <a:r>
              <a:rPr sz="1400" b="0" spc="-185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50" dirty="0">
                <a:solidFill>
                  <a:srgbClr val="0D2841"/>
                </a:solidFill>
                <a:latin typeface="Tahoma"/>
                <a:cs typeface="Tahoma"/>
              </a:rPr>
              <a:t>б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а</a:t>
            </a:r>
            <a:r>
              <a:rPr sz="1400" b="0" spc="-30" dirty="0">
                <a:solidFill>
                  <a:srgbClr val="0D2841"/>
                </a:solidFill>
                <a:latin typeface="Tahoma"/>
                <a:cs typeface="Tahoma"/>
              </a:rPr>
              <a:t>р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ы</a:t>
            </a:r>
            <a:r>
              <a:rPr sz="1400" b="0" spc="25" dirty="0">
                <a:solidFill>
                  <a:srgbClr val="0D2841"/>
                </a:solidFill>
                <a:latin typeface="Tahoma"/>
                <a:cs typeface="Tahoma"/>
              </a:rPr>
              <a:t>с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ы</a:t>
            </a:r>
            <a:r>
              <a:rPr sz="1400" b="0" spc="-45" dirty="0">
                <a:solidFill>
                  <a:srgbClr val="0D2841"/>
                </a:solidFill>
                <a:latin typeface="Tahoma"/>
                <a:cs typeface="Tahoma"/>
              </a:rPr>
              <a:t>н</a:t>
            </a:r>
            <a:r>
              <a:rPr sz="1400" b="0" spc="35" dirty="0">
                <a:solidFill>
                  <a:srgbClr val="0D2841"/>
                </a:solidFill>
                <a:latin typeface="Tahoma"/>
                <a:cs typeface="Tahoma"/>
              </a:rPr>
              <a:t>д</a:t>
            </a:r>
            <a:r>
              <a:rPr sz="1400" b="0" spc="20" dirty="0">
                <a:solidFill>
                  <a:srgbClr val="0D2841"/>
                </a:solidFill>
                <a:latin typeface="Tahoma"/>
                <a:cs typeface="Tahoma"/>
              </a:rPr>
              <a:t>а</a:t>
            </a:r>
            <a:r>
              <a:rPr sz="1400" b="0" spc="-15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15" dirty="0">
                <a:solidFill>
                  <a:srgbClr val="0D2841"/>
                </a:solidFill>
                <a:latin typeface="Tahoma"/>
                <a:cs typeface="Tahoma"/>
              </a:rPr>
              <a:t>о</a:t>
            </a:r>
            <a:r>
              <a:rPr sz="1400" b="0" spc="45" dirty="0">
                <a:solidFill>
                  <a:srgbClr val="0D2841"/>
                </a:solidFill>
                <a:latin typeface="Tahoma"/>
                <a:cs typeface="Tahoma"/>
              </a:rPr>
              <a:t>р</a:t>
            </a:r>
            <a:r>
              <a:rPr sz="1400" b="0" spc="-130" dirty="0">
                <a:solidFill>
                  <a:srgbClr val="0D2841"/>
                </a:solidFill>
                <a:latin typeface="Tahoma"/>
                <a:cs typeface="Tahoma"/>
              </a:rPr>
              <a:t>т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а</a:t>
            </a:r>
            <a:r>
              <a:rPr sz="1400" b="0" spc="15" dirty="0">
                <a:solidFill>
                  <a:srgbClr val="0D2841"/>
                </a:solidFill>
                <a:latin typeface="Tahoma"/>
                <a:cs typeface="Tahoma"/>
              </a:rPr>
              <a:t>ң</a:t>
            </a:r>
            <a:r>
              <a:rPr sz="1400" b="0" spc="-60" dirty="0">
                <a:solidFill>
                  <a:srgbClr val="0D2841"/>
                </a:solidFill>
                <a:latin typeface="Tahoma"/>
                <a:cs typeface="Tahoma"/>
              </a:rPr>
              <a:t>ғ</a:t>
            </a:r>
            <a:r>
              <a:rPr sz="1400" b="0" spc="-20" dirty="0">
                <a:solidFill>
                  <a:srgbClr val="0D2841"/>
                </a:solidFill>
                <a:latin typeface="Tahoma"/>
                <a:cs typeface="Tahoma"/>
              </a:rPr>
              <a:t>ы</a:t>
            </a:r>
            <a:r>
              <a:rPr sz="1400" b="0" spc="-12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м</a:t>
            </a:r>
            <a:r>
              <a:rPr sz="1400" b="0" spc="30" dirty="0">
                <a:solidFill>
                  <a:srgbClr val="0D2841"/>
                </a:solidFill>
                <a:latin typeface="Tahoma"/>
                <a:cs typeface="Tahoma"/>
              </a:rPr>
              <a:t>и</a:t>
            </a:r>
            <a:r>
              <a:rPr sz="1400" b="0" spc="-21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50" dirty="0">
                <a:solidFill>
                  <a:srgbClr val="0D2841"/>
                </a:solidFill>
                <a:latin typeface="Tahoma"/>
                <a:cs typeface="Tahoma"/>
              </a:rPr>
              <a:t>б</a:t>
            </a:r>
            <a:r>
              <a:rPr sz="1400" b="0" spc="-25" dirty="0">
                <a:solidFill>
                  <a:srgbClr val="0D2841"/>
                </a:solidFill>
                <a:latin typeface="Tahoma"/>
                <a:cs typeface="Tahoma"/>
              </a:rPr>
              <a:t>і</a:t>
            </a:r>
            <a:r>
              <a:rPr sz="1400" b="0" spc="45" dirty="0">
                <a:solidFill>
                  <a:srgbClr val="0D2841"/>
                </a:solidFill>
                <a:latin typeface="Tahoma"/>
                <a:cs typeface="Tahoma"/>
              </a:rPr>
              <a:t>р</a:t>
            </a:r>
            <a:r>
              <a:rPr sz="1400" b="0" spc="-25" dirty="0">
                <a:solidFill>
                  <a:srgbClr val="0D2841"/>
                </a:solidFill>
                <a:latin typeface="Tahoma"/>
                <a:cs typeface="Tahoma"/>
              </a:rPr>
              <a:t>і</a:t>
            </a:r>
            <a:r>
              <a:rPr sz="1400" b="0" spc="30" dirty="0">
                <a:solidFill>
                  <a:srgbClr val="0D2841"/>
                </a:solidFill>
                <a:latin typeface="Tahoma"/>
                <a:cs typeface="Tahoma"/>
              </a:rPr>
              <a:t>н</a:t>
            </a:r>
            <a:r>
              <a:rPr sz="1400" b="0" spc="35" dirty="0">
                <a:solidFill>
                  <a:srgbClr val="0D2841"/>
                </a:solidFill>
                <a:latin typeface="Tahoma"/>
                <a:cs typeface="Tahoma"/>
              </a:rPr>
              <a:t>ш</a:t>
            </a:r>
            <a:r>
              <a:rPr sz="1400" b="0" spc="20" dirty="0">
                <a:solidFill>
                  <a:srgbClr val="0D2841"/>
                </a:solidFill>
                <a:latin typeface="Tahoma"/>
                <a:cs typeface="Tahoma"/>
              </a:rPr>
              <a:t>і</a:t>
            </a:r>
            <a:r>
              <a:rPr sz="1400" b="0" spc="-11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45" dirty="0">
                <a:solidFill>
                  <a:srgbClr val="0D2841"/>
                </a:solidFill>
                <a:latin typeface="Tahoma"/>
                <a:cs typeface="Tahoma"/>
              </a:rPr>
              <a:t>н</a:t>
            </a:r>
            <a:r>
              <a:rPr sz="1400" b="0" spc="25" dirty="0">
                <a:solidFill>
                  <a:srgbClr val="0D2841"/>
                </a:solidFill>
                <a:latin typeface="Tahoma"/>
                <a:cs typeface="Tahoma"/>
              </a:rPr>
              <a:t>е</a:t>
            </a:r>
            <a:r>
              <a:rPr sz="1400" b="0" spc="-15" dirty="0">
                <a:solidFill>
                  <a:srgbClr val="0D2841"/>
                </a:solidFill>
                <a:latin typeface="Tahoma"/>
                <a:cs typeface="Tahoma"/>
              </a:rPr>
              <a:t>м</a:t>
            </a:r>
            <a:r>
              <a:rPr sz="1400" b="0" spc="35" dirty="0">
                <a:solidFill>
                  <a:srgbClr val="0D2841"/>
                </a:solidFill>
                <a:latin typeface="Tahoma"/>
                <a:cs typeface="Tahoma"/>
              </a:rPr>
              <a:t>есе  </a:t>
            </a:r>
            <a:r>
              <a:rPr sz="1400" b="0" spc="-20" dirty="0">
                <a:solidFill>
                  <a:srgbClr val="0D2841"/>
                </a:solidFill>
                <a:latin typeface="Tahoma"/>
                <a:cs typeface="Tahoma"/>
              </a:rPr>
              <a:t>алдыңғы</a:t>
            </a:r>
            <a:r>
              <a:rPr sz="1400" b="0" spc="-114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20" dirty="0">
                <a:solidFill>
                  <a:srgbClr val="0D2841"/>
                </a:solidFill>
                <a:latin typeface="Tahoma"/>
                <a:cs typeface="Tahoma"/>
              </a:rPr>
              <a:t>(прозенцефалон</a:t>
            </a:r>
            <a:r>
              <a:rPr sz="1400" b="0" spc="-185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15" dirty="0">
                <a:solidFill>
                  <a:srgbClr val="0D2841"/>
                </a:solidFill>
                <a:latin typeface="Tahoma"/>
                <a:cs typeface="Tahoma"/>
              </a:rPr>
              <a:t>деп</a:t>
            </a:r>
            <a:r>
              <a:rPr sz="1400" b="0" spc="-18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40" dirty="0">
                <a:solidFill>
                  <a:srgbClr val="0D2841"/>
                </a:solidFill>
                <a:latin typeface="Tahoma"/>
                <a:cs typeface="Tahoma"/>
              </a:rPr>
              <a:t>аталатын)</a:t>
            </a:r>
            <a:r>
              <a:rPr sz="1400" b="0" spc="-18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және</a:t>
            </a:r>
            <a:r>
              <a:rPr sz="1400" b="0" spc="-135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үшінші</a:t>
            </a:r>
            <a:r>
              <a:rPr sz="1400" b="0" spc="-10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15" dirty="0">
                <a:solidFill>
                  <a:srgbClr val="0D2841"/>
                </a:solidFill>
                <a:latin typeface="Tahoma"/>
                <a:cs typeface="Tahoma"/>
              </a:rPr>
              <a:t>немесе </a:t>
            </a:r>
            <a:r>
              <a:rPr sz="1400" b="0" spc="-425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25" dirty="0">
                <a:solidFill>
                  <a:srgbClr val="0D2841"/>
                </a:solidFill>
                <a:latin typeface="Tahoma"/>
                <a:cs typeface="Tahoma"/>
              </a:rPr>
              <a:t>артқы, </a:t>
            </a:r>
            <a:r>
              <a:rPr sz="1400" b="0" spc="-10" dirty="0">
                <a:solidFill>
                  <a:srgbClr val="0D2841"/>
                </a:solidFill>
                <a:latin typeface="Tahoma"/>
                <a:cs typeface="Tahoma"/>
              </a:rPr>
              <a:t>ромбоидты </a:t>
            </a:r>
            <a:r>
              <a:rPr sz="1400" b="0" spc="-20" dirty="0">
                <a:solidFill>
                  <a:srgbClr val="0D2841"/>
                </a:solidFill>
                <a:latin typeface="Tahoma"/>
                <a:cs typeface="Tahoma"/>
              </a:rPr>
              <a:t>(ромбенцефалон </a:t>
            </a:r>
            <a:r>
              <a:rPr sz="1400" b="0" spc="-10" dirty="0">
                <a:solidFill>
                  <a:srgbClr val="0D2841"/>
                </a:solidFill>
                <a:latin typeface="Tahoma"/>
                <a:cs typeface="Tahoma"/>
              </a:rPr>
              <a:t>деп </a:t>
            </a:r>
            <a:r>
              <a:rPr sz="1400" b="0" spc="-35" dirty="0">
                <a:solidFill>
                  <a:srgbClr val="0D2841"/>
                </a:solidFill>
                <a:latin typeface="Tahoma"/>
                <a:cs typeface="Tahoma"/>
              </a:rPr>
              <a:t>аталатын), </a:t>
            </a:r>
            <a:r>
              <a:rPr sz="1400" b="0" spc="-15" dirty="0">
                <a:solidFill>
                  <a:srgbClr val="0D2841"/>
                </a:solidFill>
                <a:latin typeface="Tahoma"/>
                <a:cs typeface="Tahoma"/>
              </a:rPr>
              <a:t>жүйке </a:t>
            </a:r>
            <a:r>
              <a:rPr sz="1400" b="0" spc="-1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25" dirty="0">
                <a:solidFill>
                  <a:srgbClr val="0D2841"/>
                </a:solidFill>
                <a:latin typeface="Tahoma"/>
                <a:cs typeface="Tahoma"/>
              </a:rPr>
              <a:t>түтігінің</a:t>
            </a:r>
            <a:r>
              <a:rPr sz="1400" b="0" spc="-225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-5" dirty="0">
                <a:solidFill>
                  <a:srgbClr val="0D2841"/>
                </a:solidFill>
                <a:latin typeface="Tahoma"/>
                <a:cs typeface="Tahoma"/>
              </a:rPr>
              <a:t>бастапқы</a:t>
            </a:r>
            <a:r>
              <a:rPr sz="1400" b="0" spc="-19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50" dirty="0">
                <a:solidFill>
                  <a:srgbClr val="0D2841"/>
                </a:solidFill>
                <a:latin typeface="Tahoma"/>
                <a:cs typeface="Tahoma"/>
              </a:rPr>
              <a:t>ми</a:t>
            </a:r>
            <a:r>
              <a:rPr sz="1400" b="0" spc="-21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dirty="0">
                <a:solidFill>
                  <a:srgbClr val="0D2841"/>
                </a:solidFill>
                <a:latin typeface="Tahoma"/>
                <a:cs typeface="Tahoma"/>
              </a:rPr>
              <a:t>көпіршіктері</a:t>
            </a:r>
            <a:r>
              <a:rPr sz="1400" b="0" spc="-18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15" dirty="0">
                <a:solidFill>
                  <a:srgbClr val="0D2841"/>
                </a:solidFill>
                <a:latin typeface="Tahoma"/>
                <a:cs typeface="Tahoma"/>
              </a:rPr>
              <a:t>арасында</a:t>
            </a:r>
            <a:r>
              <a:rPr sz="1400" b="0" spc="-150" dirty="0">
                <a:solidFill>
                  <a:srgbClr val="0D2841"/>
                </a:solidFill>
                <a:latin typeface="Tahoma"/>
                <a:cs typeface="Tahoma"/>
              </a:rPr>
              <a:t> </a:t>
            </a:r>
            <a:r>
              <a:rPr sz="1400" b="0" spc="10" dirty="0">
                <a:solidFill>
                  <a:srgbClr val="0D2841"/>
                </a:solidFill>
                <a:latin typeface="Tahoma"/>
                <a:cs typeface="Tahoma"/>
              </a:rPr>
              <a:t>орналасқан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6255765" y="1742440"/>
            <a:ext cx="5493783" cy="43425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90"/>
              </a:spcBef>
            </a:pPr>
            <a:r>
              <a:rPr spc="20" dirty="0"/>
              <a:t>екінші</a:t>
            </a:r>
            <a:r>
              <a:rPr spc="-175" dirty="0"/>
              <a:t> </a:t>
            </a:r>
            <a:r>
              <a:rPr spc="15" dirty="0"/>
              <a:t>немесе</a:t>
            </a:r>
            <a:r>
              <a:rPr spc="-130" dirty="0"/>
              <a:t> </a:t>
            </a:r>
            <a:r>
              <a:rPr spc="-25" dirty="0"/>
              <a:t>орта,</a:t>
            </a:r>
            <a:r>
              <a:rPr spc="-165" dirty="0"/>
              <a:t> </a:t>
            </a:r>
            <a:r>
              <a:rPr spc="-5" dirty="0"/>
              <a:t>бастапқы</a:t>
            </a:r>
            <a:r>
              <a:rPr spc="-105" dirty="0"/>
              <a:t> </a:t>
            </a:r>
            <a:r>
              <a:rPr spc="15" dirty="0"/>
              <a:t>ми</a:t>
            </a:r>
            <a:r>
              <a:rPr spc="-200" dirty="0"/>
              <a:t> </a:t>
            </a:r>
            <a:r>
              <a:rPr spc="5" dirty="0"/>
              <a:t>көпіршігінен</a:t>
            </a:r>
            <a:r>
              <a:rPr spc="-185" dirty="0"/>
              <a:t> </a:t>
            </a:r>
            <a:r>
              <a:rPr spc="-15" dirty="0"/>
              <a:t>(мезенцефалон </a:t>
            </a:r>
            <a:r>
              <a:rPr spc="-425" dirty="0"/>
              <a:t> </a:t>
            </a:r>
            <a:r>
              <a:rPr spc="15" dirty="0"/>
              <a:t>деп</a:t>
            </a:r>
            <a:r>
              <a:rPr spc="-185" dirty="0"/>
              <a:t> </a:t>
            </a:r>
            <a:r>
              <a:rPr spc="-35" dirty="0"/>
              <a:t>аталады)</a:t>
            </a:r>
            <a:r>
              <a:rPr spc="-110" dirty="0"/>
              <a:t> </a:t>
            </a:r>
            <a:r>
              <a:rPr spc="-20" dirty="0"/>
              <a:t>түзіледі.</a:t>
            </a:r>
            <a:r>
              <a:rPr spc="-100" dirty="0"/>
              <a:t> </a:t>
            </a:r>
            <a:r>
              <a:rPr spc="30" dirty="0"/>
              <a:t>Басқа</a:t>
            </a:r>
            <a:r>
              <a:rPr spc="-215" dirty="0"/>
              <a:t> </a:t>
            </a:r>
            <a:r>
              <a:rPr dirty="0"/>
              <a:t>екі</a:t>
            </a:r>
            <a:r>
              <a:rPr spc="-110" dirty="0"/>
              <a:t> </a:t>
            </a:r>
            <a:r>
              <a:rPr dirty="0"/>
              <a:t>бастапқы</a:t>
            </a:r>
            <a:r>
              <a:rPr spc="-190" dirty="0"/>
              <a:t> </a:t>
            </a:r>
            <a:r>
              <a:rPr spc="15" dirty="0"/>
              <a:t>ми</a:t>
            </a:r>
            <a:r>
              <a:rPr spc="-135" dirty="0"/>
              <a:t> </a:t>
            </a:r>
            <a:r>
              <a:rPr spc="-5" dirty="0"/>
              <a:t>көпіршіктерінен </a:t>
            </a:r>
            <a:r>
              <a:rPr dirty="0"/>
              <a:t> </a:t>
            </a:r>
            <a:r>
              <a:rPr spc="-5" dirty="0"/>
              <a:t>айырмашылығы</a:t>
            </a:r>
            <a:r>
              <a:rPr spc="-170" dirty="0"/>
              <a:t> </a:t>
            </a:r>
            <a:r>
              <a:rPr spc="40" dirty="0"/>
              <a:t>—</a:t>
            </a:r>
            <a:r>
              <a:rPr spc="-165" dirty="0"/>
              <a:t> </a:t>
            </a:r>
            <a:r>
              <a:rPr spc="-20" dirty="0"/>
              <a:t>алдыңғы</a:t>
            </a:r>
            <a:r>
              <a:rPr spc="-110" dirty="0"/>
              <a:t> </a:t>
            </a:r>
            <a:r>
              <a:rPr spc="-20" dirty="0"/>
              <a:t>және</a:t>
            </a:r>
            <a:r>
              <a:rPr spc="-135" dirty="0"/>
              <a:t> </a:t>
            </a:r>
            <a:r>
              <a:rPr spc="-25" dirty="0"/>
              <a:t>артқы-ортаңғы</a:t>
            </a:r>
            <a:r>
              <a:rPr spc="-110" dirty="0"/>
              <a:t> </a:t>
            </a:r>
            <a:r>
              <a:rPr spc="15" dirty="0"/>
              <a:t>ми</a:t>
            </a:r>
            <a:r>
              <a:rPr spc="-130" dirty="0"/>
              <a:t> </a:t>
            </a:r>
            <a:r>
              <a:rPr spc="-5" dirty="0"/>
              <a:t>көпіршігі </a:t>
            </a:r>
            <a:r>
              <a:rPr dirty="0"/>
              <a:t> кейінірек, </a:t>
            </a:r>
            <a:r>
              <a:rPr spc="-10" dirty="0"/>
              <a:t>қайталама </a:t>
            </a:r>
            <a:r>
              <a:rPr spc="15" dirty="0"/>
              <a:t>ми </a:t>
            </a:r>
            <a:r>
              <a:rPr dirty="0"/>
              <a:t>көпіршіктері сатысында (бес </a:t>
            </a:r>
            <a:r>
              <a:rPr spc="5" dirty="0"/>
              <a:t> </a:t>
            </a:r>
            <a:r>
              <a:rPr spc="10" dirty="0"/>
              <a:t>көпіршік</a:t>
            </a:r>
            <a:r>
              <a:rPr spc="-150" dirty="0"/>
              <a:t> </a:t>
            </a:r>
            <a:r>
              <a:rPr spc="-15" dirty="0"/>
              <a:t>сатысы)</a:t>
            </a:r>
            <a:r>
              <a:rPr spc="-170" dirty="0"/>
              <a:t> </a:t>
            </a:r>
            <a:r>
              <a:rPr dirty="0"/>
              <a:t>екі</a:t>
            </a:r>
            <a:r>
              <a:rPr spc="-95" dirty="0"/>
              <a:t> </a:t>
            </a:r>
            <a:r>
              <a:rPr spc="-10" dirty="0"/>
              <a:t>қайталама</a:t>
            </a:r>
            <a:r>
              <a:rPr spc="-135" dirty="0"/>
              <a:t> </a:t>
            </a:r>
            <a:r>
              <a:rPr spc="15" dirty="0"/>
              <a:t>ми</a:t>
            </a:r>
            <a:r>
              <a:rPr spc="-130" dirty="0"/>
              <a:t> </a:t>
            </a:r>
            <a:r>
              <a:rPr dirty="0"/>
              <a:t>көпіршіктеріне</a:t>
            </a:r>
            <a:r>
              <a:rPr spc="-204" dirty="0"/>
              <a:t> </a:t>
            </a:r>
            <a:r>
              <a:rPr dirty="0"/>
              <a:t>бөлінбейді. </a:t>
            </a:r>
            <a:r>
              <a:rPr spc="-425" dirty="0"/>
              <a:t> </a:t>
            </a:r>
            <a:r>
              <a:rPr spc="-10" dirty="0"/>
              <a:t>Мезенцефалон</a:t>
            </a:r>
            <a:r>
              <a:rPr spc="-114" dirty="0"/>
              <a:t> </a:t>
            </a:r>
            <a:r>
              <a:rPr spc="-10" dirty="0"/>
              <a:t>жағдайында</a:t>
            </a:r>
            <a:r>
              <a:rPr spc="-140" dirty="0"/>
              <a:t> </a:t>
            </a:r>
            <a:r>
              <a:rPr dirty="0"/>
              <a:t>қайталама</a:t>
            </a:r>
            <a:r>
              <a:rPr spc="-215" dirty="0"/>
              <a:t> </a:t>
            </a:r>
            <a:r>
              <a:rPr spc="50" dirty="0"/>
              <a:t>ми</a:t>
            </a:r>
            <a:r>
              <a:rPr spc="-210" dirty="0"/>
              <a:t> </a:t>
            </a:r>
            <a:r>
              <a:rPr spc="5" dirty="0"/>
              <a:t>көпіршігі</a:t>
            </a:r>
            <a:r>
              <a:rPr spc="-170" dirty="0"/>
              <a:t> </a:t>
            </a:r>
            <a:r>
              <a:rPr spc="10" dirty="0"/>
              <a:t>біріншіге </a:t>
            </a:r>
            <a:r>
              <a:rPr spc="15" dirty="0"/>
              <a:t> </a:t>
            </a:r>
            <a:r>
              <a:rPr spc="45" dirty="0"/>
              <a:t>сә</a:t>
            </a:r>
            <a:r>
              <a:rPr spc="-20" dirty="0"/>
              <a:t>й</a:t>
            </a:r>
            <a:r>
              <a:rPr spc="45" dirty="0"/>
              <a:t>к</a:t>
            </a:r>
            <a:r>
              <a:rPr spc="-70" dirty="0"/>
              <a:t>е</a:t>
            </a:r>
            <a:r>
              <a:rPr spc="100" dirty="0"/>
              <a:t>с</a:t>
            </a:r>
            <a:r>
              <a:rPr spc="-140" dirty="0"/>
              <a:t> </a:t>
            </a:r>
            <a:r>
              <a:rPr spc="-25" dirty="0"/>
              <a:t>к</a:t>
            </a:r>
            <a:r>
              <a:rPr spc="-5" dirty="0"/>
              <a:t>е</a:t>
            </a:r>
            <a:r>
              <a:rPr spc="-15" dirty="0"/>
              <a:t>л</a:t>
            </a:r>
            <a:r>
              <a:rPr spc="20" dirty="0"/>
              <a:t>е</a:t>
            </a:r>
            <a:r>
              <a:rPr spc="25" dirty="0"/>
              <a:t>д</a:t>
            </a:r>
            <a:r>
              <a:rPr spc="-20" dirty="0"/>
              <a:t>і.</a:t>
            </a:r>
            <a:r>
              <a:rPr spc="-175" dirty="0"/>
              <a:t> </a:t>
            </a:r>
            <a:r>
              <a:rPr spc="130" dirty="0"/>
              <a:t>С</a:t>
            </a:r>
            <a:r>
              <a:rPr spc="60" dirty="0"/>
              <a:t>о</a:t>
            </a:r>
            <a:r>
              <a:rPr spc="-45" dirty="0"/>
              <a:t>н</a:t>
            </a:r>
            <a:r>
              <a:rPr spc="-5" dirty="0"/>
              <a:t>ы</a:t>
            </a:r>
            <a:r>
              <a:rPr dirty="0"/>
              <a:t>м</a:t>
            </a:r>
            <a:r>
              <a:rPr spc="15" dirty="0"/>
              <a:t>ен</a:t>
            </a:r>
            <a:r>
              <a:rPr spc="-195" dirty="0"/>
              <a:t> </a:t>
            </a:r>
            <a:r>
              <a:rPr spc="-20" dirty="0"/>
              <a:t>қа</a:t>
            </a:r>
            <a:r>
              <a:rPr spc="-75" dirty="0"/>
              <a:t>т</a:t>
            </a:r>
            <a:r>
              <a:rPr spc="10" dirty="0"/>
              <a:t>а</a:t>
            </a:r>
            <a:r>
              <a:rPr spc="45" dirty="0"/>
              <a:t>р</a:t>
            </a:r>
            <a:r>
              <a:rPr spc="-20" dirty="0"/>
              <a:t>,</a:t>
            </a:r>
            <a:r>
              <a:rPr spc="-175" dirty="0"/>
              <a:t> </a:t>
            </a:r>
            <a:r>
              <a:rPr spc="-25" dirty="0"/>
              <a:t>б</a:t>
            </a:r>
            <a:r>
              <a:rPr spc="55" dirty="0"/>
              <a:t>ес</a:t>
            </a:r>
            <a:r>
              <a:rPr spc="-140" dirty="0"/>
              <a:t> </a:t>
            </a:r>
            <a:r>
              <a:rPr spc="-25" dirty="0"/>
              <a:t>к</a:t>
            </a:r>
            <a:r>
              <a:rPr spc="-15" dirty="0"/>
              <a:t>ө</a:t>
            </a:r>
            <a:r>
              <a:rPr spc="30" dirty="0"/>
              <a:t>п</a:t>
            </a:r>
            <a:r>
              <a:rPr spc="-20" dirty="0"/>
              <a:t>і</a:t>
            </a:r>
            <a:r>
              <a:rPr spc="45" dirty="0"/>
              <a:t>р</a:t>
            </a:r>
            <a:r>
              <a:rPr spc="35" dirty="0"/>
              <a:t>ш</a:t>
            </a:r>
            <a:r>
              <a:rPr spc="50" dirty="0"/>
              <a:t>і</a:t>
            </a:r>
            <a:r>
              <a:rPr spc="-25" dirty="0"/>
              <a:t>к</a:t>
            </a:r>
            <a:r>
              <a:rPr spc="-135" dirty="0"/>
              <a:t>т</a:t>
            </a:r>
            <a:r>
              <a:rPr spc="20" dirty="0"/>
              <a:t>і</a:t>
            </a:r>
            <a:r>
              <a:rPr spc="-110" dirty="0"/>
              <a:t> </a:t>
            </a:r>
            <a:r>
              <a:rPr spc="55" dirty="0"/>
              <a:t>с</a:t>
            </a:r>
            <a:r>
              <a:rPr spc="60" dirty="0"/>
              <a:t>а</a:t>
            </a:r>
            <a:r>
              <a:rPr spc="-135" dirty="0"/>
              <a:t>т</a:t>
            </a:r>
            <a:r>
              <a:rPr spc="-5" dirty="0"/>
              <a:t>ы</a:t>
            </a:r>
            <a:r>
              <a:rPr spc="-40" dirty="0"/>
              <a:t>д</a:t>
            </a:r>
            <a:r>
              <a:rPr spc="10" dirty="0"/>
              <a:t>а</a:t>
            </a:r>
            <a:r>
              <a:rPr spc="-60" dirty="0"/>
              <a:t>ғ</a:t>
            </a:r>
            <a:r>
              <a:rPr spc="-15" dirty="0"/>
              <a:t>ы  </a:t>
            </a:r>
            <a:r>
              <a:rPr spc="-20" dirty="0"/>
              <a:t>алдыңғы </a:t>
            </a:r>
            <a:r>
              <a:rPr spc="15" dirty="0"/>
              <a:t>ми </a:t>
            </a:r>
            <a:r>
              <a:rPr spc="5" dirty="0"/>
              <a:t>көпіршігі </a:t>
            </a:r>
            <a:r>
              <a:rPr spc="-25" dirty="0"/>
              <a:t>(прозенцефалон) </a:t>
            </a:r>
            <a:r>
              <a:rPr dirty="0"/>
              <a:t>екі қайталама </a:t>
            </a:r>
            <a:r>
              <a:rPr spc="50" dirty="0"/>
              <a:t>ми </a:t>
            </a:r>
            <a:r>
              <a:rPr spc="55" dirty="0"/>
              <a:t> </a:t>
            </a:r>
            <a:r>
              <a:rPr spc="5" dirty="0"/>
              <a:t>көпіршігіне</a:t>
            </a:r>
            <a:r>
              <a:rPr spc="-145" dirty="0"/>
              <a:t> </a:t>
            </a:r>
            <a:r>
              <a:rPr dirty="0"/>
              <a:t>бөлінеді</a:t>
            </a:r>
            <a:r>
              <a:rPr spc="-165" dirty="0"/>
              <a:t> </a:t>
            </a:r>
            <a:r>
              <a:rPr spc="40" dirty="0"/>
              <a:t>—</a:t>
            </a:r>
            <a:r>
              <a:rPr spc="-175" dirty="0"/>
              <a:t> </a:t>
            </a:r>
            <a:r>
              <a:rPr spc="10" dirty="0"/>
              <a:t>болашақ</a:t>
            </a:r>
            <a:r>
              <a:rPr spc="-140" dirty="0"/>
              <a:t> </a:t>
            </a:r>
            <a:r>
              <a:rPr spc="-25" dirty="0"/>
              <a:t>теленцефалон</a:t>
            </a:r>
          </a:p>
          <a:p>
            <a:pPr marL="12700" marR="86995">
              <a:lnSpc>
                <a:spcPts val="1500"/>
              </a:lnSpc>
              <a:spcBef>
                <a:spcPts val="25"/>
              </a:spcBef>
            </a:pPr>
            <a:r>
              <a:rPr spc="-40" dirty="0"/>
              <a:t>(теленцефалон)</a:t>
            </a:r>
            <a:r>
              <a:rPr spc="-175" dirty="0"/>
              <a:t> </a:t>
            </a:r>
            <a:r>
              <a:rPr dirty="0"/>
              <a:t>және</a:t>
            </a:r>
            <a:r>
              <a:rPr spc="-125" dirty="0"/>
              <a:t> </a:t>
            </a:r>
            <a:r>
              <a:rPr spc="10" dirty="0"/>
              <a:t>болашақ</a:t>
            </a:r>
            <a:r>
              <a:rPr spc="-125" dirty="0"/>
              <a:t> </a:t>
            </a:r>
            <a:r>
              <a:rPr spc="-10" dirty="0"/>
              <a:t>диенцефалон</a:t>
            </a:r>
            <a:r>
              <a:rPr spc="-185" dirty="0"/>
              <a:t> </a:t>
            </a:r>
            <a:r>
              <a:rPr spc="-30" dirty="0"/>
              <a:t>(диенцефалон). </a:t>
            </a:r>
            <a:r>
              <a:rPr spc="-425" dirty="0"/>
              <a:t> </a:t>
            </a:r>
            <a:r>
              <a:rPr spc="30" dirty="0"/>
              <a:t>Сол</a:t>
            </a:r>
            <a:r>
              <a:rPr spc="-150" dirty="0"/>
              <a:t> </a:t>
            </a:r>
            <a:r>
              <a:rPr spc="-10" dirty="0"/>
              <a:t>сияқты,</a:t>
            </a:r>
            <a:r>
              <a:rPr spc="-170" dirty="0"/>
              <a:t> </a:t>
            </a:r>
            <a:r>
              <a:rPr spc="30" dirty="0"/>
              <a:t>бес</a:t>
            </a:r>
            <a:r>
              <a:rPr spc="-140" dirty="0"/>
              <a:t> </a:t>
            </a:r>
            <a:r>
              <a:rPr spc="-5" dirty="0"/>
              <a:t>көпіршікті</a:t>
            </a:r>
            <a:r>
              <a:rPr spc="-110" dirty="0"/>
              <a:t> </a:t>
            </a:r>
            <a:r>
              <a:rPr spc="-15" dirty="0"/>
              <a:t>сатыдағы</a:t>
            </a:r>
            <a:r>
              <a:rPr spc="-114" dirty="0"/>
              <a:t> </a:t>
            </a:r>
            <a:r>
              <a:rPr spc="-25" dirty="0"/>
              <a:t>артқы,</a:t>
            </a:r>
            <a:r>
              <a:rPr spc="-170" dirty="0"/>
              <a:t> </a:t>
            </a:r>
            <a:r>
              <a:rPr spc="-15" dirty="0"/>
              <a:t>гауһар</a:t>
            </a:r>
            <a:r>
              <a:rPr spc="-190" dirty="0"/>
              <a:t> </a:t>
            </a:r>
            <a:r>
              <a:rPr spc="5" dirty="0"/>
              <a:t>тәрізді</a:t>
            </a:r>
            <a:r>
              <a:rPr spc="-180" dirty="0"/>
              <a:t> </a:t>
            </a:r>
            <a:r>
              <a:rPr spc="15" dirty="0"/>
              <a:t>ми</a:t>
            </a:r>
          </a:p>
          <a:p>
            <a:pPr marL="12700" marR="182245">
              <a:lnSpc>
                <a:spcPct val="89400"/>
              </a:lnSpc>
              <a:spcBef>
                <a:spcPts val="60"/>
              </a:spcBef>
            </a:pPr>
            <a:r>
              <a:rPr spc="5" dirty="0"/>
              <a:t>көпіршігі</a:t>
            </a:r>
            <a:r>
              <a:rPr spc="-185" dirty="0"/>
              <a:t> </a:t>
            </a:r>
            <a:r>
              <a:rPr spc="-25" dirty="0"/>
              <a:t>(ромбенцефалон)</a:t>
            </a:r>
            <a:r>
              <a:rPr spc="-100" dirty="0"/>
              <a:t> </a:t>
            </a:r>
            <a:r>
              <a:rPr dirty="0"/>
              <a:t>екі</a:t>
            </a:r>
            <a:r>
              <a:rPr spc="-180" dirty="0"/>
              <a:t> </a:t>
            </a:r>
            <a:r>
              <a:rPr dirty="0"/>
              <a:t>екіншіге</a:t>
            </a:r>
            <a:r>
              <a:rPr spc="-140" dirty="0"/>
              <a:t> </a:t>
            </a:r>
            <a:r>
              <a:rPr dirty="0"/>
              <a:t>бөлінеді</a:t>
            </a:r>
            <a:r>
              <a:rPr spc="-110" dirty="0"/>
              <a:t> </a:t>
            </a:r>
            <a:r>
              <a:rPr spc="40" dirty="0"/>
              <a:t>—</a:t>
            </a:r>
            <a:r>
              <a:rPr spc="-175" dirty="0"/>
              <a:t> </a:t>
            </a:r>
            <a:r>
              <a:rPr spc="10" dirty="0"/>
              <a:t>болашақ </a:t>
            </a:r>
            <a:r>
              <a:rPr spc="-425" dirty="0"/>
              <a:t> </a:t>
            </a:r>
            <a:r>
              <a:rPr spc="10" dirty="0"/>
              <a:t>ва</a:t>
            </a:r>
            <a:r>
              <a:rPr spc="-25" dirty="0"/>
              <a:t>р</a:t>
            </a:r>
            <a:r>
              <a:rPr spc="-15" dirty="0"/>
              <a:t>о</a:t>
            </a:r>
            <a:r>
              <a:rPr spc="-35" dirty="0"/>
              <a:t>л</a:t>
            </a:r>
            <a:r>
              <a:rPr spc="30" dirty="0"/>
              <a:t>ий</a:t>
            </a:r>
            <a:r>
              <a:rPr spc="-135" dirty="0"/>
              <a:t> </a:t>
            </a:r>
            <a:r>
              <a:rPr spc="-25" dirty="0"/>
              <a:t>к</a:t>
            </a:r>
            <a:r>
              <a:rPr spc="-15" dirty="0"/>
              <a:t>ө</a:t>
            </a:r>
            <a:r>
              <a:rPr spc="-45" dirty="0"/>
              <a:t>п</a:t>
            </a:r>
            <a:r>
              <a:rPr spc="50" dirty="0"/>
              <a:t>і</a:t>
            </a:r>
            <a:r>
              <a:rPr spc="-25" dirty="0"/>
              <a:t>р</a:t>
            </a:r>
            <a:r>
              <a:rPr spc="20" dirty="0"/>
              <a:t>і</a:t>
            </a:r>
            <a:r>
              <a:rPr spc="-110" dirty="0"/>
              <a:t> </a:t>
            </a:r>
            <a:r>
              <a:rPr spc="-55" dirty="0"/>
              <a:t>ж</a:t>
            </a:r>
            <a:r>
              <a:rPr spc="10" dirty="0"/>
              <a:t>ә</a:t>
            </a:r>
            <a:r>
              <a:rPr spc="30" dirty="0"/>
              <a:t>н</a:t>
            </a:r>
            <a:r>
              <a:rPr spc="10" dirty="0"/>
              <a:t>е</a:t>
            </a:r>
            <a:r>
              <a:rPr spc="-215" dirty="0"/>
              <a:t> </a:t>
            </a:r>
            <a:r>
              <a:rPr spc="75" dirty="0"/>
              <a:t>м</a:t>
            </a:r>
            <a:r>
              <a:rPr spc="-45" dirty="0"/>
              <a:t>и</a:t>
            </a:r>
            <a:r>
              <a:rPr spc="110" dirty="0"/>
              <a:t>ш</a:t>
            </a:r>
            <a:r>
              <a:rPr spc="-75" dirty="0"/>
              <a:t>ы</a:t>
            </a:r>
            <a:r>
              <a:rPr spc="15" dirty="0"/>
              <a:t>қ</a:t>
            </a:r>
            <a:r>
              <a:rPr spc="-140" dirty="0"/>
              <a:t> </a:t>
            </a:r>
            <a:r>
              <a:rPr spc="-165" dirty="0"/>
              <a:t>(</a:t>
            </a:r>
            <a:r>
              <a:rPr spc="75" dirty="0"/>
              <a:t>м</a:t>
            </a:r>
            <a:r>
              <a:rPr spc="-35" dirty="0"/>
              <a:t>е</a:t>
            </a:r>
            <a:r>
              <a:rPr spc="-85" dirty="0"/>
              <a:t>т</a:t>
            </a:r>
            <a:r>
              <a:rPr spc="10" dirty="0"/>
              <a:t>е</a:t>
            </a:r>
            <a:r>
              <a:rPr spc="-45" dirty="0"/>
              <a:t>н</a:t>
            </a:r>
            <a:r>
              <a:rPr spc="20" dirty="0"/>
              <a:t>ц</a:t>
            </a:r>
            <a:r>
              <a:rPr spc="-40" dirty="0"/>
              <a:t>е</a:t>
            </a:r>
            <a:r>
              <a:rPr spc="-120" dirty="0"/>
              <a:t>ф</a:t>
            </a:r>
            <a:r>
              <a:rPr spc="10" dirty="0"/>
              <a:t>а</a:t>
            </a:r>
            <a:r>
              <a:rPr spc="-35" dirty="0"/>
              <a:t>л</a:t>
            </a:r>
            <a:r>
              <a:rPr spc="60" dirty="0"/>
              <a:t>о</a:t>
            </a:r>
            <a:r>
              <a:rPr spc="-45" dirty="0"/>
              <a:t>н</a:t>
            </a:r>
            <a:r>
              <a:rPr spc="-120" dirty="0"/>
              <a:t>)</a:t>
            </a:r>
            <a:r>
              <a:rPr spc="-110" dirty="0"/>
              <a:t> </a:t>
            </a:r>
            <a:r>
              <a:rPr spc="-55" dirty="0"/>
              <a:t>ж</a:t>
            </a:r>
            <a:r>
              <a:rPr spc="10" dirty="0"/>
              <a:t>ә</a:t>
            </a:r>
            <a:r>
              <a:rPr spc="-45" dirty="0"/>
              <a:t>н</a:t>
            </a:r>
            <a:r>
              <a:rPr spc="10" dirty="0"/>
              <a:t>е</a:t>
            </a:r>
            <a:r>
              <a:rPr spc="-140" dirty="0"/>
              <a:t> </a:t>
            </a:r>
            <a:r>
              <a:rPr spc="-25" dirty="0"/>
              <a:t>б</a:t>
            </a:r>
            <a:r>
              <a:rPr spc="60" dirty="0"/>
              <a:t>о</a:t>
            </a:r>
            <a:r>
              <a:rPr spc="-35" dirty="0"/>
              <a:t>л</a:t>
            </a:r>
            <a:r>
              <a:rPr spc="10" dirty="0"/>
              <a:t>а</a:t>
            </a:r>
            <a:r>
              <a:rPr spc="35" dirty="0"/>
              <a:t>ш</a:t>
            </a:r>
            <a:r>
              <a:rPr spc="10" dirty="0"/>
              <a:t>ақ  </a:t>
            </a:r>
            <a:r>
              <a:rPr dirty="0"/>
              <a:t>м</a:t>
            </a:r>
            <a:r>
              <a:rPr spc="25" dirty="0"/>
              <a:t>ед</a:t>
            </a:r>
            <a:r>
              <a:rPr spc="-105" dirty="0"/>
              <a:t>у</a:t>
            </a:r>
            <a:r>
              <a:rPr spc="-30" dirty="0"/>
              <a:t>лл</a:t>
            </a:r>
            <a:r>
              <a:rPr spc="20" dirty="0"/>
              <a:t>а</a:t>
            </a:r>
            <a:r>
              <a:rPr spc="-150" dirty="0"/>
              <a:t> </a:t>
            </a:r>
            <a:r>
              <a:rPr spc="60" dirty="0"/>
              <a:t>о</a:t>
            </a:r>
            <a:r>
              <a:rPr spc="-25" dirty="0"/>
              <a:t>б</a:t>
            </a:r>
            <a:r>
              <a:rPr spc="-30" dirty="0"/>
              <a:t>л</a:t>
            </a:r>
            <a:r>
              <a:rPr spc="-15" dirty="0"/>
              <a:t>о</a:t>
            </a:r>
            <a:r>
              <a:rPr spc="30" dirty="0"/>
              <a:t>н</a:t>
            </a:r>
            <a:r>
              <a:rPr spc="-60" dirty="0"/>
              <a:t>г</a:t>
            </a:r>
            <a:r>
              <a:rPr spc="10" dirty="0"/>
              <a:t>а</a:t>
            </a:r>
            <a:r>
              <a:rPr spc="-130" dirty="0"/>
              <a:t>т</a:t>
            </a:r>
            <a:r>
              <a:rPr spc="20" dirty="0"/>
              <a:t>а</a:t>
            </a:r>
            <a:r>
              <a:rPr spc="-150" dirty="0"/>
              <a:t> </a:t>
            </a:r>
            <a:r>
              <a:rPr spc="-90" dirty="0"/>
              <a:t>(</a:t>
            </a:r>
            <a:r>
              <a:rPr dirty="0"/>
              <a:t>м</a:t>
            </a:r>
            <a:r>
              <a:rPr spc="15" dirty="0"/>
              <a:t>и</a:t>
            </a:r>
            <a:r>
              <a:rPr spc="-55" dirty="0"/>
              <a:t>е</a:t>
            </a:r>
            <a:r>
              <a:rPr spc="-30" dirty="0"/>
              <a:t>л</a:t>
            </a:r>
            <a:r>
              <a:rPr spc="15" dirty="0"/>
              <a:t>ен</a:t>
            </a:r>
            <a:r>
              <a:rPr spc="-125" dirty="0"/>
              <a:t> </a:t>
            </a:r>
            <a:r>
              <a:rPr spc="-60" dirty="0"/>
              <a:t>ц</a:t>
            </a:r>
            <a:r>
              <a:rPr spc="-40" dirty="0"/>
              <a:t>е</a:t>
            </a:r>
            <a:r>
              <a:rPr spc="-45" dirty="0"/>
              <a:t>ф</a:t>
            </a:r>
            <a:r>
              <a:rPr spc="10" dirty="0"/>
              <a:t>а</a:t>
            </a:r>
            <a:r>
              <a:rPr spc="-30" dirty="0"/>
              <a:t>л</a:t>
            </a:r>
            <a:r>
              <a:rPr spc="-15" dirty="0"/>
              <a:t>о</a:t>
            </a:r>
            <a:r>
              <a:rPr spc="-45" dirty="0"/>
              <a:t>н</a:t>
            </a:r>
            <a:r>
              <a:rPr spc="-90" dirty="0"/>
              <a:t>)</a:t>
            </a:r>
            <a:r>
              <a:rPr spc="-20" dirty="0"/>
              <a:t>.</a:t>
            </a:r>
            <a:r>
              <a:rPr spc="-175" dirty="0"/>
              <a:t> </a:t>
            </a:r>
            <a:r>
              <a:rPr spc="130" dirty="0"/>
              <a:t>Э</a:t>
            </a:r>
            <a:r>
              <a:rPr dirty="0"/>
              <a:t>м</a:t>
            </a:r>
            <a:r>
              <a:rPr spc="50" dirty="0"/>
              <a:t>б</a:t>
            </a:r>
            <a:r>
              <a:rPr spc="-30" dirty="0"/>
              <a:t>р</a:t>
            </a:r>
            <a:r>
              <a:rPr spc="25" dirty="0"/>
              <a:t>и</a:t>
            </a:r>
            <a:r>
              <a:rPr spc="-10" dirty="0"/>
              <a:t>о</a:t>
            </a:r>
            <a:r>
              <a:rPr spc="30" dirty="0"/>
              <a:t>н</a:t>
            </a:r>
            <a:r>
              <a:rPr spc="10" dirty="0"/>
              <a:t>а</a:t>
            </a:r>
            <a:r>
              <a:rPr spc="-30" dirty="0"/>
              <a:t>ль</a:t>
            </a:r>
            <a:r>
              <a:rPr spc="35" dirty="0"/>
              <a:t>д</a:t>
            </a:r>
            <a:r>
              <a:rPr spc="-20" dirty="0"/>
              <a:t>ы</a:t>
            </a:r>
            <a:r>
              <a:rPr spc="-190" dirty="0"/>
              <a:t> </a:t>
            </a:r>
            <a:r>
              <a:rPr spc="35" dirty="0"/>
              <a:t>д</a:t>
            </a:r>
            <a:r>
              <a:rPr spc="10" dirty="0"/>
              <a:t>а</a:t>
            </a:r>
            <a:r>
              <a:rPr dirty="0"/>
              <a:t>м</a:t>
            </a:r>
            <a:r>
              <a:rPr spc="-40" dirty="0"/>
              <a:t>у  </a:t>
            </a:r>
            <a:r>
              <a:rPr spc="10" dirty="0"/>
              <a:t>кезеңінде эмбриональды </a:t>
            </a:r>
            <a:r>
              <a:rPr spc="-20" dirty="0"/>
              <a:t>ортаңғы </a:t>
            </a:r>
            <a:r>
              <a:rPr spc="5" dirty="0"/>
              <a:t>мидың </a:t>
            </a:r>
            <a:r>
              <a:rPr dirty="0"/>
              <a:t>тез </a:t>
            </a:r>
            <a:r>
              <a:rPr spc="-15" dirty="0"/>
              <a:t>бөлінетін </a:t>
            </a:r>
            <a:r>
              <a:rPr spc="-10" dirty="0"/>
              <a:t> </a:t>
            </a:r>
            <a:r>
              <a:rPr spc="10" dirty="0"/>
              <a:t>жасушалары </a:t>
            </a:r>
            <a:r>
              <a:rPr spc="-15" dirty="0"/>
              <a:t>ортаңғы </a:t>
            </a:r>
            <a:r>
              <a:rPr spc="15" dirty="0"/>
              <a:t>ми </a:t>
            </a:r>
            <a:r>
              <a:rPr spc="-10" dirty="0"/>
              <a:t>қуысының </a:t>
            </a:r>
            <a:r>
              <a:rPr spc="20" dirty="0"/>
              <a:t>ішкі </a:t>
            </a:r>
            <a:r>
              <a:rPr spc="-10" dirty="0"/>
              <a:t>қуысын біртіндеп </a:t>
            </a:r>
            <a:r>
              <a:rPr spc="-5" dirty="0"/>
              <a:t> қысып, </a:t>
            </a:r>
            <a:r>
              <a:rPr spc="-30" dirty="0"/>
              <a:t>тарылтады, </a:t>
            </a:r>
            <a:r>
              <a:rPr spc="-50" dirty="0"/>
              <a:t>бұл </a:t>
            </a:r>
            <a:r>
              <a:rPr spc="10" dirty="0"/>
              <a:t>дамып </a:t>
            </a:r>
            <a:r>
              <a:rPr spc="-10" dirty="0"/>
              <a:t>келе </a:t>
            </a:r>
            <a:r>
              <a:rPr spc="-25" dirty="0"/>
              <a:t>жатқан </a:t>
            </a:r>
            <a:r>
              <a:rPr spc="5" dirty="0"/>
              <a:t>Сильвия </a:t>
            </a:r>
            <a:r>
              <a:rPr spc="25" dirty="0"/>
              <a:t>су </a:t>
            </a:r>
            <a:r>
              <a:rPr spc="30" dirty="0"/>
              <a:t> </a:t>
            </a:r>
            <a:r>
              <a:rPr spc="-20" dirty="0"/>
              <a:t>құбырының</a:t>
            </a:r>
            <a:r>
              <a:rPr spc="-150" dirty="0"/>
              <a:t> </a:t>
            </a:r>
            <a:r>
              <a:rPr dirty="0"/>
              <a:t>люменіне</a:t>
            </a:r>
            <a:r>
              <a:rPr spc="-145" dirty="0"/>
              <a:t> </a:t>
            </a:r>
            <a:r>
              <a:rPr spc="-10" dirty="0"/>
              <a:t>айналады.</a:t>
            </a:r>
            <a:r>
              <a:rPr spc="-175" dirty="0"/>
              <a:t> </a:t>
            </a:r>
            <a:r>
              <a:rPr spc="-15" dirty="0"/>
              <a:t>Ортаңғы</a:t>
            </a:r>
            <a:r>
              <a:rPr spc="-190" dirty="0"/>
              <a:t> </a:t>
            </a:r>
            <a:r>
              <a:rPr spc="5" dirty="0"/>
              <a:t>мидың</a:t>
            </a:r>
          </a:p>
          <a:p>
            <a:pPr marL="12700" marR="693420" algn="just">
              <a:lnSpc>
                <a:spcPts val="1500"/>
              </a:lnSpc>
              <a:spcBef>
                <a:spcPts val="95"/>
              </a:spcBef>
            </a:pPr>
            <a:r>
              <a:rPr spc="55" dirty="0"/>
              <a:t>э</a:t>
            </a:r>
            <a:r>
              <a:rPr spc="35" dirty="0"/>
              <a:t>м</a:t>
            </a:r>
            <a:r>
              <a:rPr spc="50" dirty="0"/>
              <a:t>б</a:t>
            </a:r>
            <a:r>
              <a:rPr spc="-25" dirty="0"/>
              <a:t>р</a:t>
            </a:r>
            <a:r>
              <a:rPr spc="30" dirty="0"/>
              <a:t>и</a:t>
            </a:r>
            <a:r>
              <a:rPr spc="-15" dirty="0"/>
              <a:t>о</a:t>
            </a:r>
            <a:r>
              <a:rPr spc="30" dirty="0"/>
              <a:t>н</a:t>
            </a:r>
            <a:r>
              <a:rPr spc="10" dirty="0"/>
              <a:t>а</a:t>
            </a:r>
            <a:r>
              <a:rPr spc="-35" dirty="0"/>
              <a:t>л</a:t>
            </a:r>
            <a:r>
              <a:rPr spc="-30" dirty="0"/>
              <a:t>ь</a:t>
            </a:r>
            <a:r>
              <a:rPr spc="-40" dirty="0"/>
              <a:t>д</a:t>
            </a:r>
            <a:r>
              <a:rPr spc="-25" dirty="0"/>
              <a:t>ы</a:t>
            </a:r>
            <a:r>
              <a:rPr spc="-114" dirty="0"/>
              <a:t> </a:t>
            </a:r>
            <a:r>
              <a:rPr spc="-40" dirty="0"/>
              <a:t>д</a:t>
            </a:r>
            <a:r>
              <a:rPr spc="10" dirty="0"/>
              <a:t>а</a:t>
            </a:r>
            <a:r>
              <a:rPr spc="75" dirty="0"/>
              <a:t>м</a:t>
            </a:r>
            <a:r>
              <a:rPr spc="-100" dirty="0"/>
              <a:t>у</a:t>
            </a:r>
            <a:r>
              <a:rPr spc="-25" dirty="0"/>
              <a:t>ы</a:t>
            </a:r>
            <a:r>
              <a:rPr spc="-114" dirty="0"/>
              <a:t> </a:t>
            </a:r>
            <a:r>
              <a:rPr spc="-25" dirty="0"/>
              <a:t>к</a:t>
            </a:r>
            <a:r>
              <a:rPr spc="35" dirty="0"/>
              <a:t>е</a:t>
            </a:r>
            <a:r>
              <a:rPr spc="10" dirty="0"/>
              <a:t>з</a:t>
            </a:r>
            <a:r>
              <a:rPr spc="-20" dirty="0"/>
              <a:t>і</a:t>
            </a:r>
            <a:r>
              <a:rPr spc="30" dirty="0"/>
              <a:t>н</a:t>
            </a:r>
            <a:r>
              <a:rPr spc="-40" dirty="0"/>
              <a:t>д</a:t>
            </a:r>
            <a:r>
              <a:rPr spc="10" dirty="0"/>
              <a:t>е</a:t>
            </a:r>
            <a:r>
              <a:rPr spc="-140" dirty="0"/>
              <a:t> </a:t>
            </a:r>
            <a:r>
              <a:rPr spc="130" dirty="0"/>
              <a:t>С</a:t>
            </a:r>
            <a:r>
              <a:rPr spc="30" dirty="0"/>
              <a:t>и</a:t>
            </a:r>
            <a:r>
              <a:rPr spc="-35" dirty="0"/>
              <a:t>л</a:t>
            </a:r>
            <a:r>
              <a:rPr spc="-30" dirty="0"/>
              <a:t>ь</a:t>
            </a:r>
            <a:r>
              <a:rPr spc="-65" dirty="0"/>
              <a:t>в</a:t>
            </a:r>
            <a:r>
              <a:rPr spc="30" dirty="0"/>
              <a:t>и</a:t>
            </a:r>
            <a:r>
              <a:rPr spc="-30" dirty="0"/>
              <a:t>я</a:t>
            </a:r>
            <a:r>
              <a:rPr spc="-180" dirty="0"/>
              <a:t> </a:t>
            </a:r>
            <a:r>
              <a:rPr spc="20" dirty="0"/>
              <a:t>су</a:t>
            </a:r>
            <a:r>
              <a:rPr spc="-185" dirty="0"/>
              <a:t> </a:t>
            </a:r>
            <a:r>
              <a:rPr spc="-25" dirty="0"/>
              <a:t>қ</a:t>
            </a:r>
            <a:r>
              <a:rPr spc="10" dirty="0"/>
              <a:t>ұ</a:t>
            </a:r>
            <a:r>
              <a:rPr spc="-25" dirty="0"/>
              <a:t>б</a:t>
            </a:r>
            <a:r>
              <a:rPr spc="-5" dirty="0"/>
              <a:t>ы</a:t>
            </a:r>
            <a:r>
              <a:rPr spc="-25" dirty="0"/>
              <a:t>р</a:t>
            </a:r>
            <a:r>
              <a:rPr spc="-5" dirty="0"/>
              <a:t>ы</a:t>
            </a:r>
            <a:r>
              <a:rPr spc="-45" dirty="0"/>
              <a:t>н</a:t>
            </a:r>
            <a:r>
              <a:rPr spc="-5" dirty="0"/>
              <a:t>ы</a:t>
            </a:r>
            <a:r>
              <a:rPr spc="15" dirty="0"/>
              <a:t>ң  </a:t>
            </a:r>
            <a:r>
              <a:rPr spc="25" dirty="0"/>
              <a:t>шамадан</a:t>
            </a:r>
            <a:r>
              <a:rPr spc="-195" dirty="0"/>
              <a:t> </a:t>
            </a:r>
            <a:r>
              <a:rPr spc="-15" dirty="0"/>
              <a:t>тыс</a:t>
            </a:r>
            <a:r>
              <a:rPr spc="-130" dirty="0"/>
              <a:t> </a:t>
            </a:r>
            <a:r>
              <a:rPr spc="-35" dirty="0"/>
              <a:t>тарылуы</a:t>
            </a:r>
            <a:r>
              <a:rPr spc="-185" dirty="0"/>
              <a:t> </a:t>
            </a:r>
            <a:r>
              <a:rPr spc="15" dirty="0"/>
              <a:t>немесе</a:t>
            </a:r>
            <a:r>
              <a:rPr spc="-135" dirty="0"/>
              <a:t> </a:t>
            </a:r>
            <a:r>
              <a:rPr spc="-35" dirty="0"/>
              <a:t>толық</a:t>
            </a:r>
            <a:r>
              <a:rPr spc="-135" dirty="0"/>
              <a:t> </a:t>
            </a:r>
            <a:r>
              <a:rPr spc="-20" dirty="0"/>
              <a:t>бітелуі</a:t>
            </a:r>
            <a:r>
              <a:rPr spc="-175" dirty="0"/>
              <a:t> </a:t>
            </a:r>
            <a:r>
              <a:rPr spc="-50" dirty="0"/>
              <a:t>туа</a:t>
            </a:r>
            <a:r>
              <a:rPr spc="-145" dirty="0"/>
              <a:t> </a:t>
            </a:r>
            <a:r>
              <a:rPr spc="-20" dirty="0"/>
              <a:t>біткен </a:t>
            </a:r>
            <a:r>
              <a:rPr spc="-425" dirty="0"/>
              <a:t> </a:t>
            </a:r>
            <a:r>
              <a:rPr spc="-60" dirty="0"/>
              <a:t>г</a:t>
            </a:r>
            <a:r>
              <a:rPr spc="25" dirty="0"/>
              <a:t>и</a:t>
            </a:r>
            <a:r>
              <a:rPr spc="-35" dirty="0"/>
              <a:t>д</a:t>
            </a:r>
            <a:r>
              <a:rPr spc="45" dirty="0"/>
              <a:t>р</a:t>
            </a:r>
            <a:r>
              <a:rPr spc="-15" dirty="0"/>
              <a:t>о</a:t>
            </a:r>
            <a:r>
              <a:rPr spc="15" dirty="0"/>
              <a:t>ц</a:t>
            </a:r>
            <a:r>
              <a:rPr spc="-40" dirty="0"/>
              <a:t>е</a:t>
            </a:r>
            <a:r>
              <a:rPr spc="-114" dirty="0"/>
              <a:t>ф</a:t>
            </a:r>
            <a:r>
              <a:rPr spc="10" dirty="0"/>
              <a:t>а</a:t>
            </a:r>
            <a:r>
              <a:rPr spc="-30" dirty="0"/>
              <a:t>л</a:t>
            </a:r>
            <a:r>
              <a:rPr spc="-5" dirty="0"/>
              <a:t>и</a:t>
            </a:r>
            <a:r>
              <a:rPr spc="-35" dirty="0"/>
              <a:t>я</a:t>
            </a:r>
            <a:r>
              <a:rPr spc="30" dirty="0"/>
              <a:t>н</a:t>
            </a:r>
            <a:r>
              <a:rPr spc="-75" dirty="0"/>
              <a:t>ы</a:t>
            </a:r>
            <a:r>
              <a:rPr spc="25" dirty="0"/>
              <a:t>ң</a:t>
            </a:r>
            <a:r>
              <a:rPr spc="-150" dirty="0"/>
              <a:t> </a:t>
            </a:r>
            <a:r>
              <a:rPr spc="35" dirty="0"/>
              <a:t>д</a:t>
            </a:r>
            <a:r>
              <a:rPr spc="10" dirty="0"/>
              <a:t>а</a:t>
            </a:r>
            <a:r>
              <a:rPr dirty="0"/>
              <a:t>м</a:t>
            </a:r>
            <a:r>
              <a:rPr spc="-105" dirty="0"/>
              <a:t>у</a:t>
            </a:r>
            <a:r>
              <a:rPr dirty="0"/>
              <a:t>ы</a:t>
            </a:r>
            <a:r>
              <a:rPr spc="-45" dirty="0"/>
              <a:t>н</a:t>
            </a:r>
            <a:r>
              <a:rPr spc="20" dirty="0"/>
              <a:t>а</a:t>
            </a:r>
            <a:r>
              <a:rPr spc="-150" dirty="0"/>
              <a:t> </a:t>
            </a:r>
            <a:r>
              <a:rPr spc="5" dirty="0"/>
              <a:t>ә</a:t>
            </a:r>
            <a:r>
              <a:rPr spc="-20" dirty="0"/>
              <a:t>к</a:t>
            </a:r>
            <a:r>
              <a:rPr spc="-5" dirty="0"/>
              <a:t>е</a:t>
            </a:r>
            <a:r>
              <a:rPr spc="-15" dirty="0"/>
              <a:t>л</a:t>
            </a:r>
            <a:r>
              <a:rPr spc="-30" dirty="0"/>
              <a:t>у</a:t>
            </a:r>
            <a:r>
              <a:rPr spc="20" dirty="0"/>
              <a:t>і</a:t>
            </a:r>
            <a:r>
              <a:rPr spc="-185" dirty="0"/>
              <a:t> </a:t>
            </a:r>
            <a:r>
              <a:rPr dirty="0"/>
              <a:t>м</a:t>
            </a:r>
            <a:r>
              <a:rPr spc="-30" dirty="0"/>
              <a:t>ү</a:t>
            </a:r>
            <a:r>
              <a:rPr dirty="0"/>
              <a:t>м</a:t>
            </a:r>
            <a:r>
              <a:rPr spc="-25" dirty="0"/>
              <a:t>к</a:t>
            </a:r>
            <a:r>
              <a:rPr spc="50" dirty="0"/>
              <a:t>і</a:t>
            </a:r>
            <a:r>
              <a:rPr spc="15" dirty="0"/>
              <a:t>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82F631-7209-B721-931B-98B4DF1C7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B8B906A-FDD1-A9C0-48B6-9B6E0D293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9C89468D-3B37-8C7A-B276-571F767E3F21}"/>
              </a:ext>
            </a:extLst>
          </p:cNvPr>
          <p:cNvSpPr/>
          <p:nvPr/>
        </p:nvSpPr>
        <p:spPr>
          <a:xfrm>
            <a:off x="2615381" y="4168877"/>
            <a:ext cx="1848465" cy="7275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9903DD-A570-6313-DEDF-1CCA408D5774}"/>
              </a:ext>
            </a:extLst>
          </p:cNvPr>
          <p:cNvSpPr txBox="1"/>
          <p:nvPr/>
        </p:nvSpPr>
        <p:spPr>
          <a:xfrm>
            <a:off x="2698954" y="4332616"/>
            <a:ext cx="1848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 ми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0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1313" y="469046"/>
            <a:ext cx="22268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k-K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Ортаңғы ми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1381" y="1310641"/>
            <a:ext cx="60326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latin typeface="Palatino Linotype" panose="02040502050505030304" pitchFamily="18" charset="0"/>
              </a:rPr>
              <a:t>Ортаңғы</a:t>
            </a:r>
            <a:r>
              <a:rPr lang="ru-RU" b="1" dirty="0">
                <a:latin typeface="Palatino Linotype" panose="02040502050505030304" pitchFamily="18" charset="0"/>
              </a:rPr>
              <a:t> ми </a:t>
            </a:r>
            <a:r>
              <a:rPr lang="ru-RU" dirty="0">
                <a:latin typeface="Palatino Linotype" panose="02040502050505030304" pitchFamily="18" charset="0"/>
              </a:rPr>
              <a:t>– </a:t>
            </a:r>
            <a:r>
              <a:rPr lang="ru-RU" dirty="0" err="1">
                <a:latin typeface="Palatino Linotype" panose="02040502050505030304" pitchFamily="18" charset="0"/>
              </a:rPr>
              <a:t>артқы</a:t>
            </a:r>
            <a:r>
              <a:rPr lang="ru-RU" dirty="0">
                <a:latin typeface="Palatino Linotype" panose="02040502050505030304" pitchFamily="18" charset="0"/>
              </a:rPr>
              <a:t> ми мен </a:t>
            </a:r>
            <a:r>
              <a:rPr lang="ru-RU" dirty="0" err="1">
                <a:latin typeface="Palatino Linotype" panose="02040502050505030304" pitchFamily="18" charset="0"/>
              </a:rPr>
              <a:t>аралық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мидың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арасына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орналасқан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Ол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алдыңғы</a:t>
            </a:r>
            <a:r>
              <a:rPr lang="ru-RU" dirty="0">
                <a:latin typeface="Palatino Linotype" panose="02040502050505030304" pitchFamily="18" charset="0"/>
              </a:rPr>
              <a:t> ми мен </a:t>
            </a:r>
            <a:r>
              <a:rPr lang="ru-RU" dirty="0" err="1">
                <a:latin typeface="Palatino Linotype" panose="02040502050505030304" pitchFamily="18" charset="0"/>
              </a:rPr>
              <a:t>артқы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миды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бір-бірімен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жалғастырып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тұрады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Мидың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бұл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бөлімі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арқылы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жоғары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және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төмен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қарай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өткізгіш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жүйке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жолдары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өтеді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latin typeface="Palatino Linotype" panose="02040502050505030304" pitchFamily="18" charset="0"/>
              </a:rPr>
              <a:t>Теріде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пигменттің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түзілуін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реттейді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Жарық</a:t>
            </a:r>
            <a:r>
              <a:rPr lang="ru-RU" dirty="0">
                <a:latin typeface="Palatino Linotype" panose="02040502050505030304" pitchFamily="18" charset="0"/>
              </a:rPr>
              <a:t> пен </a:t>
            </a:r>
            <a:r>
              <a:rPr lang="ru-RU" dirty="0" err="1">
                <a:latin typeface="Palatino Linotype" panose="02040502050505030304" pitchFamily="18" charset="0"/>
              </a:rPr>
              <a:t>дыбысқа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елең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етіп,жылдам</a:t>
            </a:r>
            <a:r>
              <a:rPr lang="ru-RU" dirty="0">
                <a:latin typeface="Palatino Linotype" panose="02040502050505030304" pitchFamily="18" charset="0"/>
              </a:rPr>
              <a:t> реакция </a:t>
            </a:r>
            <a:r>
              <a:rPr lang="ru-RU" dirty="0" err="1">
                <a:latin typeface="Palatino Linotype" panose="02040502050505030304" pitchFamily="18" charset="0"/>
              </a:rPr>
              <a:t>береді</a:t>
            </a:r>
            <a:r>
              <a:rPr lang="ru-RU" dirty="0">
                <a:latin typeface="Palatino Linotype" panose="0204050205050503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latin typeface="Palatino Linotype" panose="02040502050505030304" pitchFamily="18" charset="0"/>
              </a:rPr>
              <a:t>Басты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бұруға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және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жарық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күшіне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байланысты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көз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бұршағының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қисықтығын,қарашық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мөлшерін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өзгертеді;бұлшық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ет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тонусын,оның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ширақтығын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сақтайды</a:t>
            </a:r>
            <a:r>
              <a:rPr lang="ru-RU" dirty="0">
                <a:latin typeface="Palatino Linotype" panose="0204050205050503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latin typeface="Palatino Linotype" panose="02040502050505030304" pitchFamily="18" charset="0"/>
              </a:rPr>
              <a:t>Дененің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тұрған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тұрысының,түзу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қозғалысының</a:t>
            </a:r>
            <a:r>
              <a:rPr lang="ru-RU" dirty="0">
                <a:latin typeface="Palatino Linotype" panose="02040502050505030304" pitchFamily="18" charset="0"/>
              </a:rPr>
              <a:t>, </a:t>
            </a:r>
            <a:r>
              <a:rPr lang="ru-RU" dirty="0" err="1">
                <a:latin typeface="Palatino Linotype" panose="02040502050505030304" pitchFamily="18" charset="0"/>
              </a:rPr>
              <a:t>отырысының</a:t>
            </a:r>
            <a:r>
              <a:rPr lang="ru-RU" dirty="0">
                <a:latin typeface="Palatino Linotype" panose="02040502050505030304" pitchFamily="18" charset="0"/>
              </a:rPr>
              <a:t>, </a:t>
            </a:r>
            <a:r>
              <a:rPr lang="ru-RU" dirty="0" err="1">
                <a:latin typeface="Palatino Linotype" panose="02040502050505030304" pitchFamily="18" charset="0"/>
              </a:rPr>
              <a:t>баспалдақпен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көтерілуі</a:t>
            </a:r>
            <a:r>
              <a:rPr lang="ru-RU" dirty="0">
                <a:latin typeface="Palatino Linotype" panose="02040502050505030304" pitchFamily="18" charset="0"/>
              </a:rPr>
              <a:t> мен </a:t>
            </a:r>
            <a:r>
              <a:rPr lang="ru-RU" dirty="0" err="1">
                <a:latin typeface="Palatino Linotype" panose="02040502050505030304" pitchFamily="18" charset="0"/>
              </a:rPr>
              <a:t>түсуінің,шыр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айналуының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рефлекстері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ортаңғы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миға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байланысты</a:t>
            </a:r>
            <a:r>
              <a:rPr lang="ru-RU" dirty="0">
                <a:latin typeface="Palatino Linotype" panose="02040502050505030304" pitchFamily="18" charset="0"/>
              </a:rPr>
              <a:t>.</a:t>
            </a:r>
          </a:p>
          <a:p>
            <a:endParaRPr lang="ru-RU" dirty="0"/>
          </a:p>
          <a:p>
            <a:r>
              <a:rPr lang="ru-RU" dirty="0"/>
              <a:t>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231" t="7380" r="11698" b="17717"/>
          <a:stretch/>
        </p:blipFill>
        <p:spPr>
          <a:xfrm>
            <a:off x="7124012" y="1564641"/>
            <a:ext cx="4196080" cy="41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7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D715B8-74E6-1853-AE12-2BF4F648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438" y="836725"/>
            <a:ext cx="6703929" cy="382475"/>
          </a:xfrm>
        </p:spPr>
        <p:txBody>
          <a:bodyPr anchor="b">
            <a:normAutofit fontScale="90000"/>
          </a:bodyPr>
          <a:lstStyle/>
          <a:p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ru-RU" sz="5400" dirty="0"/>
              <a:t> 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6284C1-971E-36B5-94AC-43CBA562F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00" y="4843665"/>
            <a:ext cx="11089116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мида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ядролар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орналасады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олар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қаңқа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бұлшық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еттеріне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үнемі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жүйке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импульстарын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жіберіп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олардың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шыриғып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тұруын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тонусын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сақтауға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мүмкіндік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береді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Көру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дыбыс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тітіркенуін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қабылдайтын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бағдарлау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рефлекстерінің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рефлекс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доғалары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өтеді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Бағдарлау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рефлекстері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бас пен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денені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тітіркендіргішке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қарай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бұрудан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бөлінеді</a:t>
            </a:r>
            <a:r>
              <a:rPr lang="ru-RU" sz="2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54C4723C-1174-57B1-D7D6-44C96FC6F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55" y="1148524"/>
            <a:ext cx="4758812" cy="356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8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4485" y="696513"/>
            <a:ext cx="4041140" cy="8839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600" spc="-5" dirty="0"/>
              <a:t>Ортаңғы</a:t>
            </a:r>
            <a:r>
              <a:rPr sz="5600" spc="-105" dirty="0"/>
              <a:t> </a:t>
            </a:r>
            <a:r>
              <a:rPr sz="5600" spc="15" dirty="0"/>
              <a:t>ми</a:t>
            </a:r>
            <a:endParaRPr sz="5600" dirty="0"/>
          </a:p>
        </p:txBody>
      </p:sp>
      <p:pic>
        <p:nvPicPr>
          <p:cNvPr id="48" name="object 4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731" y="4622826"/>
            <a:ext cx="1104138" cy="168782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998969" y="4619752"/>
            <a:ext cx="1604645" cy="401320"/>
            <a:chOff x="6998969" y="4619752"/>
            <a:chExt cx="1604645" cy="401320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2671" y="4619752"/>
              <a:ext cx="940561" cy="18173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8969" y="4838827"/>
              <a:ext cx="668654" cy="18173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690230" y="4958842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13970" y="0"/>
                  </a:moveTo>
                  <a:lnTo>
                    <a:pt x="10922" y="0"/>
                  </a:lnTo>
                  <a:lnTo>
                    <a:pt x="7874" y="0"/>
                  </a:lnTo>
                  <a:lnTo>
                    <a:pt x="5334" y="1015"/>
                  </a:lnTo>
                  <a:lnTo>
                    <a:pt x="3175" y="3047"/>
                  </a:lnTo>
                  <a:lnTo>
                    <a:pt x="1143" y="5206"/>
                  </a:lnTo>
                  <a:lnTo>
                    <a:pt x="0" y="7746"/>
                  </a:lnTo>
                  <a:lnTo>
                    <a:pt x="0" y="13715"/>
                  </a:lnTo>
                  <a:lnTo>
                    <a:pt x="1143" y="16382"/>
                  </a:lnTo>
                  <a:lnTo>
                    <a:pt x="5334" y="20573"/>
                  </a:lnTo>
                  <a:lnTo>
                    <a:pt x="7874" y="21589"/>
                  </a:lnTo>
                  <a:lnTo>
                    <a:pt x="13843" y="21589"/>
                  </a:lnTo>
                  <a:lnTo>
                    <a:pt x="16510" y="20573"/>
                  </a:lnTo>
                  <a:lnTo>
                    <a:pt x="18542" y="18414"/>
                  </a:lnTo>
                  <a:lnTo>
                    <a:pt x="20700" y="16382"/>
                  </a:lnTo>
                  <a:lnTo>
                    <a:pt x="21717" y="13715"/>
                  </a:lnTo>
                  <a:lnTo>
                    <a:pt x="21717" y="7746"/>
                  </a:lnTo>
                  <a:lnTo>
                    <a:pt x="20700" y="5206"/>
                  </a:lnTo>
                  <a:lnTo>
                    <a:pt x="16510" y="1015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65082" y="4666615"/>
            <a:ext cx="694563" cy="134874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9426193" y="4666615"/>
            <a:ext cx="527050" cy="116839"/>
          </a:xfrm>
          <a:custGeom>
            <a:avLst/>
            <a:gdLst/>
            <a:ahLst/>
            <a:cxnLst/>
            <a:rect l="l" t="t" r="r" b="b"/>
            <a:pathLst>
              <a:path w="527050" h="116839">
                <a:moveTo>
                  <a:pt x="34162" y="88392"/>
                </a:moveTo>
                <a:lnTo>
                  <a:pt x="0" y="88392"/>
                </a:lnTo>
                <a:lnTo>
                  <a:pt x="0" y="92075"/>
                </a:lnTo>
                <a:lnTo>
                  <a:pt x="34162" y="92075"/>
                </a:lnTo>
                <a:lnTo>
                  <a:pt x="34162" y="88392"/>
                </a:lnTo>
                <a:close/>
              </a:path>
              <a:path w="527050" h="116839">
                <a:moveTo>
                  <a:pt x="37646" y="17272"/>
                </a:moveTo>
                <a:lnTo>
                  <a:pt x="20574" y="17272"/>
                </a:lnTo>
                <a:lnTo>
                  <a:pt x="52831" y="92075"/>
                </a:lnTo>
                <a:lnTo>
                  <a:pt x="56260" y="92075"/>
                </a:lnTo>
                <a:lnTo>
                  <a:pt x="66139" y="68707"/>
                </a:lnTo>
                <a:lnTo>
                  <a:pt x="59562" y="68707"/>
                </a:lnTo>
                <a:lnTo>
                  <a:pt x="37646" y="17272"/>
                </a:lnTo>
                <a:close/>
              </a:path>
              <a:path w="527050" h="116839">
                <a:moveTo>
                  <a:pt x="117728" y="88392"/>
                </a:moveTo>
                <a:lnTo>
                  <a:pt x="74422" y="88392"/>
                </a:lnTo>
                <a:lnTo>
                  <a:pt x="74422" y="92075"/>
                </a:lnTo>
                <a:lnTo>
                  <a:pt x="117728" y="92075"/>
                </a:lnTo>
                <a:lnTo>
                  <a:pt x="117728" y="88392"/>
                </a:lnTo>
                <a:close/>
              </a:path>
              <a:path w="527050" h="116839">
                <a:moveTo>
                  <a:pt x="31369" y="2540"/>
                </a:moveTo>
                <a:lnTo>
                  <a:pt x="0" y="2540"/>
                </a:lnTo>
                <a:lnTo>
                  <a:pt x="0" y="6350"/>
                </a:lnTo>
                <a:lnTo>
                  <a:pt x="4572" y="6350"/>
                </a:lnTo>
                <a:lnTo>
                  <a:pt x="7620" y="6858"/>
                </a:lnTo>
                <a:lnTo>
                  <a:pt x="9144" y="7747"/>
                </a:lnTo>
                <a:lnTo>
                  <a:pt x="10667" y="8762"/>
                </a:lnTo>
                <a:lnTo>
                  <a:pt x="11810" y="9906"/>
                </a:lnTo>
                <a:lnTo>
                  <a:pt x="12446" y="11176"/>
                </a:lnTo>
                <a:lnTo>
                  <a:pt x="13207" y="12446"/>
                </a:lnTo>
                <a:lnTo>
                  <a:pt x="13565" y="16383"/>
                </a:lnTo>
                <a:lnTo>
                  <a:pt x="13542" y="78612"/>
                </a:lnTo>
                <a:lnTo>
                  <a:pt x="12700" y="83185"/>
                </a:lnTo>
                <a:lnTo>
                  <a:pt x="11049" y="85217"/>
                </a:lnTo>
                <a:lnTo>
                  <a:pt x="9525" y="87376"/>
                </a:lnTo>
                <a:lnTo>
                  <a:pt x="5714" y="88392"/>
                </a:lnTo>
                <a:lnTo>
                  <a:pt x="30225" y="88392"/>
                </a:lnTo>
                <a:lnTo>
                  <a:pt x="27304" y="88011"/>
                </a:lnTo>
                <a:lnTo>
                  <a:pt x="25400" y="87122"/>
                </a:lnTo>
                <a:lnTo>
                  <a:pt x="20574" y="17272"/>
                </a:lnTo>
                <a:lnTo>
                  <a:pt x="37646" y="17272"/>
                </a:lnTo>
                <a:lnTo>
                  <a:pt x="31369" y="2540"/>
                </a:lnTo>
                <a:close/>
              </a:path>
              <a:path w="527050" h="116839">
                <a:moveTo>
                  <a:pt x="104139" y="17272"/>
                </a:moveTo>
                <a:lnTo>
                  <a:pt x="87883" y="17272"/>
                </a:lnTo>
                <a:lnTo>
                  <a:pt x="87883" y="78612"/>
                </a:lnTo>
                <a:lnTo>
                  <a:pt x="86995" y="83439"/>
                </a:lnTo>
                <a:lnTo>
                  <a:pt x="83311" y="87376"/>
                </a:lnTo>
                <a:lnTo>
                  <a:pt x="79755" y="88392"/>
                </a:lnTo>
                <a:lnTo>
                  <a:pt x="113664" y="88392"/>
                </a:lnTo>
                <a:lnTo>
                  <a:pt x="104227" y="78612"/>
                </a:lnTo>
                <a:lnTo>
                  <a:pt x="104139" y="17272"/>
                </a:lnTo>
                <a:close/>
              </a:path>
              <a:path w="527050" h="116839">
                <a:moveTo>
                  <a:pt x="117728" y="2540"/>
                </a:moveTo>
                <a:lnTo>
                  <a:pt x="87502" y="2540"/>
                </a:lnTo>
                <a:lnTo>
                  <a:pt x="59562" y="68707"/>
                </a:lnTo>
                <a:lnTo>
                  <a:pt x="66139" y="68707"/>
                </a:lnTo>
                <a:lnTo>
                  <a:pt x="87883" y="17272"/>
                </a:lnTo>
                <a:lnTo>
                  <a:pt x="104139" y="17272"/>
                </a:lnTo>
                <a:lnTo>
                  <a:pt x="104139" y="16383"/>
                </a:lnTo>
                <a:lnTo>
                  <a:pt x="104521" y="12192"/>
                </a:lnTo>
                <a:lnTo>
                  <a:pt x="105409" y="10922"/>
                </a:lnTo>
                <a:lnTo>
                  <a:pt x="106172" y="9525"/>
                </a:lnTo>
                <a:lnTo>
                  <a:pt x="107314" y="8509"/>
                </a:lnTo>
                <a:lnTo>
                  <a:pt x="108838" y="7620"/>
                </a:lnTo>
                <a:lnTo>
                  <a:pt x="110235" y="6731"/>
                </a:lnTo>
                <a:lnTo>
                  <a:pt x="113283" y="6350"/>
                </a:lnTo>
                <a:lnTo>
                  <a:pt x="117728" y="6350"/>
                </a:lnTo>
                <a:lnTo>
                  <a:pt x="117728" y="2540"/>
                </a:lnTo>
                <a:close/>
              </a:path>
              <a:path w="527050" h="116839">
                <a:moveTo>
                  <a:pt x="174625" y="88392"/>
                </a:moveTo>
                <a:lnTo>
                  <a:pt x="133350" y="88392"/>
                </a:lnTo>
                <a:lnTo>
                  <a:pt x="133350" y="92075"/>
                </a:lnTo>
                <a:lnTo>
                  <a:pt x="174625" y="92075"/>
                </a:lnTo>
                <a:lnTo>
                  <a:pt x="174625" y="88392"/>
                </a:lnTo>
                <a:close/>
              </a:path>
              <a:path w="527050" h="116839">
                <a:moveTo>
                  <a:pt x="231394" y="88392"/>
                </a:moveTo>
                <a:lnTo>
                  <a:pt x="188086" y="88392"/>
                </a:lnTo>
                <a:lnTo>
                  <a:pt x="188086" y="92075"/>
                </a:lnTo>
                <a:lnTo>
                  <a:pt x="231394" y="92075"/>
                </a:lnTo>
                <a:lnTo>
                  <a:pt x="231394" y="88392"/>
                </a:lnTo>
                <a:close/>
              </a:path>
              <a:path w="527050" h="116839">
                <a:moveTo>
                  <a:pt x="172211" y="6350"/>
                </a:moveTo>
                <a:lnTo>
                  <a:pt x="137922" y="6350"/>
                </a:lnTo>
                <a:lnTo>
                  <a:pt x="140970" y="6858"/>
                </a:lnTo>
                <a:lnTo>
                  <a:pt x="142494" y="7747"/>
                </a:lnTo>
                <a:lnTo>
                  <a:pt x="144017" y="8762"/>
                </a:lnTo>
                <a:lnTo>
                  <a:pt x="145160" y="9906"/>
                </a:lnTo>
                <a:lnTo>
                  <a:pt x="145872" y="11303"/>
                </a:lnTo>
                <a:lnTo>
                  <a:pt x="146557" y="12446"/>
                </a:lnTo>
                <a:lnTo>
                  <a:pt x="146765" y="14732"/>
                </a:lnTo>
                <a:lnTo>
                  <a:pt x="146892" y="78612"/>
                </a:lnTo>
                <a:lnTo>
                  <a:pt x="146050" y="83185"/>
                </a:lnTo>
                <a:lnTo>
                  <a:pt x="144399" y="85217"/>
                </a:lnTo>
                <a:lnTo>
                  <a:pt x="142875" y="87376"/>
                </a:lnTo>
                <a:lnTo>
                  <a:pt x="139064" y="88392"/>
                </a:lnTo>
                <a:lnTo>
                  <a:pt x="169925" y="88392"/>
                </a:lnTo>
                <a:lnTo>
                  <a:pt x="166750" y="87249"/>
                </a:lnTo>
                <a:lnTo>
                  <a:pt x="163956" y="83185"/>
                </a:lnTo>
                <a:lnTo>
                  <a:pt x="163195" y="79375"/>
                </a:lnTo>
                <a:lnTo>
                  <a:pt x="163067" y="73787"/>
                </a:lnTo>
                <a:lnTo>
                  <a:pt x="171052" y="64516"/>
                </a:lnTo>
                <a:lnTo>
                  <a:pt x="163067" y="64516"/>
                </a:lnTo>
                <a:lnTo>
                  <a:pt x="163067" y="16383"/>
                </a:lnTo>
                <a:lnTo>
                  <a:pt x="163449" y="12192"/>
                </a:lnTo>
                <a:lnTo>
                  <a:pt x="164337" y="10922"/>
                </a:lnTo>
                <a:lnTo>
                  <a:pt x="165100" y="9525"/>
                </a:lnTo>
                <a:lnTo>
                  <a:pt x="166370" y="8509"/>
                </a:lnTo>
                <a:lnTo>
                  <a:pt x="167766" y="7620"/>
                </a:lnTo>
                <a:lnTo>
                  <a:pt x="169290" y="6731"/>
                </a:lnTo>
                <a:lnTo>
                  <a:pt x="172211" y="6350"/>
                </a:lnTo>
                <a:close/>
              </a:path>
              <a:path w="527050" h="116839">
                <a:moveTo>
                  <a:pt x="217804" y="28956"/>
                </a:moveTo>
                <a:lnTo>
                  <a:pt x="201675" y="28956"/>
                </a:lnTo>
                <a:lnTo>
                  <a:pt x="201675" y="78612"/>
                </a:lnTo>
                <a:lnTo>
                  <a:pt x="200786" y="83439"/>
                </a:lnTo>
                <a:lnTo>
                  <a:pt x="199008" y="85471"/>
                </a:lnTo>
                <a:lnTo>
                  <a:pt x="197103" y="87376"/>
                </a:lnTo>
                <a:lnTo>
                  <a:pt x="193548" y="88392"/>
                </a:lnTo>
                <a:lnTo>
                  <a:pt x="226822" y="88392"/>
                </a:lnTo>
                <a:lnTo>
                  <a:pt x="223774" y="87884"/>
                </a:lnTo>
                <a:lnTo>
                  <a:pt x="220725" y="85852"/>
                </a:lnTo>
                <a:lnTo>
                  <a:pt x="219582" y="84709"/>
                </a:lnTo>
                <a:lnTo>
                  <a:pt x="218948" y="83439"/>
                </a:lnTo>
                <a:lnTo>
                  <a:pt x="218185" y="82042"/>
                </a:lnTo>
                <a:lnTo>
                  <a:pt x="217840" y="78359"/>
                </a:lnTo>
                <a:lnTo>
                  <a:pt x="217804" y="28956"/>
                </a:lnTo>
                <a:close/>
              </a:path>
              <a:path w="527050" h="116839">
                <a:moveTo>
                  <a:pt x="227075" y="6350"/>
                </a:moveTo>
                <a:lnTo>
                  <a:pt x="194055" y="6350"/>
                </a:lnTo>
                <a:lnTo>
                  <a:pt x="197103" y="7366"/>
                </a:lnTo>
                <a:lnTo>
                  <a:pt x="198881" y="9271"/>
                </a:lnTo>
                <a:lnTo>
                  <a:pt x="200659" y="11303"/>
                </a:lnTo>
                <a:lnTo>
                  <a:pt x="201549" y="14732"/>
                </a:lnTo>
                <a:lnTo>
                  <a:pt x="201675" y="19812"/>
                </a:lnTo>
                <a:lnTo>
                  <a:pt x="163067" y="64516"/>
                </a:lnTo>
                <a:lnTo>
                  <a:pt x="171052" y="64516"/>
                </a:lnTo>
                <a:lnTo>
                  <a:pt x="201675" y="28956"/>
                </a:lnTo>
                <a:lnTo>
                  <a:pt x="217804" y="28956"/>
                </a:lnTo>
                <a:lnTo>
                  <a:pt x="217804" y="16383"/>
                </a:lnTo>
                <a:lnTo>
                  <a:pt x="218185" y="12192"/>
                </a:lnTo>
                <a:lnTo>
                  <a:pt x="219075" y="10922"/>
                </a:lnTo>
                <a:lnTo>
                  <a:pt x="219963" y="9525"/>
                </a:lnTo>
                <a:lnTo>
                  <a:pt x="221106" y="8509"/>
                </a:lnTo>
                <a:lnTo>
                  <a:pt x="224154" y="6731"/>
                </a:lnTo>
                <a:lnTo>
                  <a:pt x="227075" y="6350"/>
                </a:lnTo>
                <a:close/>
              </a:path>
              <a:path w="527050" h="116839">
                <a:moveTo>
                  <a:pt x="176656" y="2540"/>
                </a:moveTo>
                <a:lnTo>
                  <a:pt x="133350" y="2540"/>
                </a:lnTo>
                <a:lnTo>
                  <a:pt x="133350" y="6350"/>
                </a:lnTo>
                <a:lnTo>
                  <a:pt x="176656" y="6350"/>
                </a:lnTo>
                <a:lnTo>
                  <a:pt x="176656" y="2540"/>
                </a:lnTo>
                <a:close/>
              </a:path>
              <a:path w="527050" h="116839">
                <a:moveTo>
                  <a:pt x="231394" y="2540"/>
                </a:moveTo>
                <a:lnTo>
                  <a:pt x="189737" y="2540"/>
                </a:lnTo>
                <a:lnTo>
                  <a:pt x="189737" y="6350"/>
                </a:lnTo>
                <a:lnTo>
                  <a:pt x="231394" y="6350"/>
                </a:lnTo>
                <a:lnTo>
                  <a:pt x="231394" y="2540"/>
                </a:lnTo>
                <a:close/>
              </a:path>
              <a:path w="527050" h="116839">
                <a:moveTo>
                  <a:pt x="330961" y="2540"/>
                </a:moveTo>
                <a:lnTo>
                  <a:pt x="252095" y="2540"/>
                </a:lnTo>
                <a:lnTo>
                  <a:pt x="252095" y="6350"/>
                </a:lnTo>
                <a:lnTo>
                  <a:pt x="262127" y="6604"/>
                </a:lnTo>
                <a:lnTo>
                  <a:pt x="267095" y="12192"/>
                </a:lnTo>
                <a:lnTo>
                  <a:pt x="262254" y="58293"/>
                </a:lnTo>
                <a:lnTo>
                  <a:pt x="236092" y="88392"/>
                </a:lnTo>
                <a:lnTo>
                  <a:pt x="236092" y="116840"/>
                </a:lnTo>
                <a:lnTo>
                  <a:pt x="239775" y="116840"/>
                </a:lnTo>
                <a:lnTo>
                  <a:pt x="240410" y="110871"/>
                </a:lnTo>
                <a:lnTo>
                  <a:pt x="241934" y="105918"/>
                </a:lnTo>
                <a:lnTo>
                  <a:pt x="244728" y="101854"/>
                </a:lnTo>
                <a:lnTo>
                  <a:pt x="247396" y="97917"/>
                </a:lnTo>
                <a:lnTo>
                  <a:pt x="250825" y="95250"/>
                </a:lnTo>
                <a:lnTo>
                  <a:pt x="254761" y="93980"/>
                </a:lnTo>
                <a:lnTo>
                  <a:pt x="258825" y="92710"/>
                </a:lnTo>
                <a:lnTo>
                  <a:pt x="264413" y="92075"/>
                </a:lnTo>
                <a:lnTo>
                  <a:pt x="330961" y="92075"/>
                </a:lnTo>
                <a:lnTo>
                  <a:pt x="330961" y="88392"/>
                </a:lnTo>
                <a:lnTo>
                  <a:pt x="325120" y="88265"/>
                </a:lnTo>
                <a:lnTo>
                  <a:pt x="321436" y="87122"/>
                </a:lnTo>
                <a:lnTo>
                  <a:pt x="320368" y="85725"/>
                </a:lnTo>
                <a:lnTo>
                  <a:pt x="256285" y="85725"/>
                </a:lnTo>
                <a:lnTo>
                  <a:pt x="272591" y="36754"/>
                </a:lnTo>
                <a:lnTo>
                  <a:pt x="273684" y="8890"/>
                </a:lnTo>
                <a:lnTo>
                  <a:pt x="320246" y="8890"/>
                </a:lnTo>
                <a:lnTo>
                  <a:pt x="320675" y="8509"/>
                </a:lnTo>
                <a:lnTo>
                  <a:pt x="322199" y="7620"/>
                </a:lnTo>
                <a:lnTo>
                  <a:pt x="323596" y="6731"/>
                </a:lnTo>
                <a:lnTo>
                  <a:pt x="326516" y="6350"/>
                </a:lnTo>
                <a:lnTo>
                  <a:pt x="330961" y="6350"/>
                </a:lnTo>
                <a:lnTo>
                  <a:pt x="330961" y="2540"/>
                </a:lnTo>
                <a:close/>
              </a:path>
              <a:path w="527050" h="116839">
                <a:moveTo>
                  <a:pt x="330961" y="92075"/>
                </a:moveTo>
                <a:lnTo>
                  <a:pt x="302895" y="92075"/>
                </a:lnTo>
                <a:lnTo>
                  <a:pt x="309117" y="92837"/>
                </a:lnTo>
                <a:lnTo>
                  <a:pt x="313435" y="94487"/>
                </a:lnTo>
                <a:lnTo>
                  <a:pt x="327278" y="116840"/>
                </a:lnTo>
                <a:lnTo>
                  <a:pt x="330961" y="116840"/>
                </a:lnTo>
                <a:lnTo>
                  <a:pt x="330961" y="92075"/>
                </a:lnTo>
                <a:close/>
              </a:path>
              <a:path w="527050" h="116839">
                <a:moveTo>
                  <a:pt x="320246" y="8890"/>
                </a:moveTo>
                <a:lnTo>
                  <a:pt x="301244" y="8890"/>
                </a:lnTo>
                <a:lnTo>
                  <a:pt x="301244" y="79502"/>
                </a:lnTo>
                <a:lnTo>
                  <a:pt x="300735" y="83185"/>
                </a:lnTo>
                <a:lnTo>
                  <a:pt x="298957" y="85217"/>
                </a:lnTo>
                <a:lnTo>
                  <a:pt x="295528" y="85725"/>
                </a:lnTo>
                <a:lnTo>
                  <a:pt x="320368" y="85725"/>
                </a:lnTo>
                <a:lnTo>
                  <a:pt x="319785" y="84962"/>
                </a:lnTo>
                <a:lnTo>
                  <a:pt x="318261" y="82804"/>
                </a:lnTo>
                <a:lnTo>
                  <a:pt x="317373" y="77089"/>
                </a:lnTo>
                <a:lnTo>
                  <a:pt x="317373" y="16383"/>
                </a:lnTo>
                <a:lnTo>
                  <a:pt x="317880" y="12192"/>
                </a:lnTo>
                <a:lnTo>
                  <a:pt x="318642" y="10922"/>
                </a:lnTo>
                <a:lnTo>
                  <a:pt x="319531" y="9525"/>
                </a:lnTo>
                <a:lnTo>
                  <a:pt x="320246" y="8890"/>
                </a:lnTo>
                <a:close/>
              </a:path>
              <a:path w="527050" h="116839">
                <a:moveTo>
                  <a:pt x="404764" y="5842"/>
                </a:moveTo>
                <a:lnTo>
                  <a:pt x="384175" y="5842"/>
                </a:lnTo>
                <a:lnTo>
                  <a:pt x="388238" y="7620"/>
                </a:lnTo>
                <a:lnTo>
                  <a:pt x="391032" y="10922"/>
                </a:lnTo>
                <a:lnTo>
                  <a:pt x="393953" y="14224"/>
                </a:lnTo>
                <a:lnTo>
                  <a:pt x="395350" y="20320"/>
                </a:lnTo>
                <a:lnTo>
                  <a:pt x="395350" y="32766"/>
                </a:lnTo>
                <a:lnTo>
                  <a:pt x="384637" y="36792"/>
                </a:lnTo>
                <a:lnTo>
                  <a:pt x="375554" y="40497"/>
                </a:lnTo>
                <a:lnTo>
                  <a:pt x="348487" y="59562"/>
                </a:lnTo>
                <a:lnTo>
                  <a:pt x="346455" y="62737"/>
                </a:lnTo>
                <a:lnTo>
                  <a:pt x="345566" y="66548"/>
                </a:lnTo>
                <a:lnTo>
                  <a:pt x="345653" y="77978"/>
                </a:lnTo>
                <a:lnTo>
                  <a:pt x="347472" y="83312"/>
                </a:lnTo>
                <a:lnTo>
                  <a:pt x="351535" y="87503"/>
                </a:lnTo>
                <a:lnTo>
                  <a:pt x="355473" y="91821"/>
                </a:lnTo>
                <a:lnTo>
                  <a:pt x="360679" y="93853"/>
                </a:lnTo>
                <a:lnTo>
                  <a:pt x="370839" y="93853"/>
                </a:lnTo>
                <a:lnTo>
                  <a:pt x="390942" y="82550"/>
                </a:lnTo>
                <a:lnTo>
                  <a:pt x="372109" y="82550"/>
                </a:lnTo>
                <a:lnTo>
                  <a:pt x="368934" y="81026"/>
                </a:lnTo>
                <a:lnTo>
                  <a:pt x="365805" y="77597"/>
                </a:lnTo>
                <a:lnTo>
                  <a:pt x="363347" y="74803"/>
                </a:lnTo>
                <a:lnTo>
                  <a:pt x="361950" y="70993"/>
                </a:lnTo>
                <a:lnTo>
                  <a:pt x="361950" y="62484"/>
                </a:lnTo>
                <a:lnTo>
                  <a:pt x="363092" y="59182"/>
                </a:lnTo>
                <a:lnTo>
                  <a:pt x="367410" y="52832"/>
                </a:lnTo>
                <a:lnTo>
                  <a:pt x="371094" y="49911"/>
                </a:lnTo>
                <a:lnTo>
                  <a:pt x="376300" y="46990"/>
                </a:lnTo>
                <a:lnTo>
                  <a:pt x="379095" y="45339"/>
                </a:lnTo>
                <a:lnTo>
                  <a:pt x="385445" y="42672"/>
                </a:lnTo>
                <a:lnTo>
                  <a:pt x="395350" y="38735"/>
                </a:lnTo>
                <a:lnTo>
                  <a:pt x="411479" y="38735"/>
                </a:lnTo>
                <a:lnTo>
                  <a:pt x="411479" y="21971"/>
                </a:lnTo>
                <a:lnTo>
                  <a:pt x="410845" y="16256"/>
                </a:lnTo>
                <a:lnTo>
                  <a:pt x="409701" y="13462"/>
                </a:lnTo>
                <a:lnTo>
                  <a:pt x="407797" y="9143"/>
                </a:lnTo>
                <a:lnTo>
                  <a:pt x="405002" y="5968"/>
                </a:lnTo>
                <a:lnTo>
                  <a:pt x="404764" y="5842"/>
                </a:lnTo>
                <a:close/>
              </a:path>
              <a:path w="527050" h="116839">
                <a:moveTo>
                  <a:pt x="412445" y="79121"/>
                </a:moveTo>
                <a:lnTo>
                  <a:pt x="395350" y="79121"/>
                </a:lnTo>
                <a:lnTo>
                  <a:pt x="395350" y="84455"/>
                </a:lnTo>
                <a:lnTo>
                  <a:pt x="396366" y="88265"/>
                </a:lnTo>
                <a:lnTo>
                  <a:pt x="398272" y="90424"/>
                </a:lnTo>
                <a:lnTo>
                  <a:pt x="400176" y="92710"/>
                </a:lnTo>
                <a:lnTo>
                  <a:pt x="402716" y="93853"/>
                </a:lnTo>
                <a:lnTo>
                  <a:pt x="405891" y="93853"/>
                </a:lnTo>
                <a:lnTo>
                  <a:pt x="410914" y="92926"/>
                </a:lnTo>
                <a:lnTo>
                  <a:pt x="416067" y="90154"/>
                </a:lnTo>
                <a:lnTo>
                  <a:pt x="421340" y="85548"/>
                </a:lnTo>
                <a:lnTo>
                  <a:pt x="424700" y="81534"/>
                </a:lnTo>
                <a:lnTo>
                  <a:pt x="415162" y="81534"/>
                </a:lnTo>
                <a:lnTo>
                  <a:pt x="414274" y="81153"/>
                </a:lnTo>
                <a:lnTo>
                  <a:pt x="412750" y="79883"/>
                </a:lnTo>
                <a:lnTo>
                  <a:pt x="412445" y="79121"/>
                </a:lnTo>
                <a:close/>
              </a:path>
              <a:path w="527050" h="116839">
                <a:moveTo>
                  <a:pt x="411479" y="38735"/>
                </a:moveTo>
                <a:lnTo>
                  <a:pt x="395350" y="38735"/>
                </a:lnTo>
                <a:lnTo>
                  <a:pt x="395350" y="72771"/>
                </a:lnTo>
                <a:lnTo>
                  <a:pt x="387223" y="79375"/>
                </a:lnTo>
                <a:lnTo>
                  <a:pt x="380746" y="82550"/>
                </a:lnTo>
                <a:lnTo>
                  <a:pt x="390942" y="82550"/>
                </a:lnTo>
                <a:lnTo>
                  <a:pt x="395350" y="79121"/>
                </a:lnTo>
                <a:lnTo>
                  <a:pt x="412445" y="79121"/>
                </a:lnTo>
                <a:lnTo>
                  <a:pt x="412241" y="78612"/>
                </a:lnTo>
                <a:lnTo>
                  <a:pt x="411987" y="76708"/>
                </a:lnTo>
                <a:lnTo>
                  <a:pt x="411630" y="74803"/>
                </a:lnTo>
                <a:lnTo>
                  <a:pt x="411517" y="70993"/>
                </a:lnTo>
                <a:lnTo>
                  <a:pt x="411479" y="38735"/>
                </a:lnTo>
                <a:close/>
              </a:path>
              <a:path w="527050" h="116839">
                <a:moveTo>
                  <a:pt x="426720" y="73660"/>
                </a:moveTo>
                <a:lnTo>
                  <a:pt x="422909" y="77597"/>
                </a:lnTo>
                <a:lnTo>
                  <a:pt x="420242" y="80010"/>
                </a:lnTo>
                <a:lnTo>
                  <a:pt x="418846" y="80772"/>
                </a:lnTo>
                <a:lnTo>
                  <a:pt x="418083" y="81280"/>
                </a:lnTo>
                <a:lnTo>
                  <a:pt x="417195" y="81534"/>
                </a:lnTo>
                <a:lnTo>
                  <a:pt x="424700" y="81534"/>
                </a:lnTo>
                <a:lnTo>
                  <a:pt x="426720" y="79121"/>
                </a:lnTo>
                <a:lnTo>
                  <a:pt x="426720" y="73660"/>
                </a:lnTo>
                <a:close/>
              </a:path>
              <a:path w="527050" h="116839">
                <a:moveTo>
                  <a:pt x="389635" y="0"/>
                </a:moveTo>
                <a:lnTo>
                  <a:pt x="371348" y="0"/>
                </a:lnTo>
                <a:lnTo>
                  <a:pt x="363220" y="2286"/>
                </a:lnTo>
                <a:lnTo>
                  <a:pt x="351789" y="11684"/>
                </a:lnTo>
                <a:lnTo>
                  <a:pt x="348996" y="16764"/>
                </a:lnTo>
                <a:lnTo>
                  <a:pt x="349076" y="25527"/>
                </a:lnTo>
                <a:lnTo>
                  <a:pt x="349757" y="27686"/>
                </a:lnTo>
                <a:lnTo>
                  <a:pt x="352805" y="30987"/>
                </a:lnTo>
                <a:lnTo>
                  <a:pt x="354710" y="31877"/>
                </a:lnTo>
                <a:lnTo>
                  <a:pt x="359663" y="31877"/>
                </a:lnTo>
                <a:lnTo>
                  <a:pt x="361569" y="31115"/>
                </a:lnTo>
                <a:lnTo>
                  <a:pt x="364616" y="27812"/>
                </a:lnTo>
                <a:lnTo>
                  <a:pt x="365378" y="25527"/>
                </a:lnTo>
                <a:lnTo>
                  <a:pt x="365251" y="13970"/>
                </a:lnTo>
                <a:lnTo>
                  <a:pt x="366522" y="11430"/>
                </a:lnTo>
                <a:lnTo>
                  <a:pt x="368934" y="9271"/>
                </a:lnTo>
                <a:lnTo>
                  <a:pt x="371348" y="6985"/>
                </a:lnTo>
                <a:lnTo>
                  <a:pt x="374650" y="5842"/>
                </a:lnTo>
                <a:lnTo>
                  <a:pt x="404764" y="5842"/>
                </a:lnTo>
                <a:lnTo>
                  <a:pt x="396112" y="1270"/>
                </a:lnTo>
                <a:lnTo>
                  <a:pt x="389635" y="0"/>
                </a:lnTo>
                <a:close/>
              </a:path>
              <a:path w="527050" h="116839">
                <a:moveTo>
                  <a:pt x="471931" y="88392"/>
                </a:moveTo>
                <a:lnTo>
                  <a:pt x="428625" y="88392"/>
                </a:lnTo>
                <a:lnTo>
                  <a:pt x="428625" y="92075"/>
                </a:lnTo>
                <a:lnTo>
                  <a:pt x="471931" y="92075"/>
                </a:lnTo>
                <a:lnTo>
                  <a:pt x="471931" y="88392"/>
                </a:lnTo>
                <a:close/>
              </a:path>
              <a:path w="527050" h="116839">
                <a:moveTo>
                  <a:pt x="526669" y="88392"/>
                </a:moveTo>
                <a:lnTo>
                  <a:pt x="483361" y="88392"/>
                </a:lnTo>
                <a:lnTo>
                  <a:pt x="483361" y="92075"/>
                </a:lnTo>
                <a:lnTo>
                  <a:pt x="526669" y="92075"/>
                </a:lnTo>
                <a:lnTo>
                  <a:pt x="526669" y="88392"/>
                </a:lnTo>
                <a:close/>
              </a:path>
              <a:path w="527050" h="116839">
                <a:moveTo>
                  <a:pt x="467867" y="6350"/>
                </a:moveTo>
                <a:lnTo>
                  <a:pt x="432942" y="6350"/>
                </a:lnTo>
                <a:lnTo>
                  <a:pt x="435990" y="6858"/>
                </a:lnTo>
                <a:lnTo>
                  <a:pt x="437896" y="8001"/>
                </a:lnTo>
                <a:lnTo>
                  <a:pt x="442170" y="17272"/>
                </a:lnTo>
                <a:lnTo>
                  <a:pt x="442167" y="78612"/>
                </a:lnTo>
                <a:lnTo>
                  <a:pt x="441325" y="83185"/>
                </a:lnTo>
                <a:lnTo>
                  <a:pt x="439674" y="85217"/>
                </a:lnTo>
                <a:lnTo>
                  <a:pt x="438150" y="87376"/>
                </a:lnTo>
                <a:lnTo>
                  <a:pt x="434339" y="88392"/>
                </a:lnTo>
                <a:lnTo>
                  <a:pt x="467613" y="88392"/>
                </a:lnTo>
                <a:lnTo>
                  <a:pt x="464438" y="87884"/>
                </a:lnTo>
                <a:lnTo>
                  <a:pt x="462533" y="86741"/>
                </a:lnTo>
                <a:lnTo>
                  <a:pt x="458342" y="48895"/>
                </a:lnTo>
                <a:lnTo>
                  <a:pt x="513079" y="48895"/>
                </a:lnTo>
                <a:lnTo>
                  <a:pt x="513079" y="42545"/>
                </a:lnTo>
                <a:lnTo>
                  <a:pt x="458342" y="42545"/>
                </a:lnTo>
                <a:lnTo>
                  <a:pt x="458342" y="17272"/>
                </a:lnTo>
                <a:lnTo>
                  <a:pt x="464947" y="6731"/>
                </a:lnTo>
                <a:lnTo>
                  <a:pt x="467867" y="6350"/>
                </a:lnTo>
                <a:close/>
              </a:path>
              <a:path w="527050" h="116839">
                <a:moveTo>
                  <a:pt x="513079" y="48895"/>
                </a:moveTo>
                <a:lnTo>
                  <a:pt x="496950" y="48895"/>
                </a:lnTo>
                <a:lnTo>
                  <a:pt x="496950" y="78612"/>
                </a:lnTo>
                <a:lnTo>
                  <a:pt x="496061" y="83439"/>
                </a:lnTo>
                <a:lnTo>
                  <a:pt x="494156" y="85598"/>
                </a:lnTo>
                <a:lnTo>
                  <a:pt x="492378" y="87376"/>
                </a:lnTo>
                <a:lnTo>
                  <a:pt x="488823" y="88392"/>
                </a:lnTo>
                <a:lnTo>
                  <a:pt x="522350" y="88392"/>
                </a:lnTo>
                <a:lnTo>
                  <a:pt x="513193" y="78359"/>
                </a:lnTo>
                <a:lnTo>
                  <a:pt x="513079" y="48895"/>
                </a:lnTo>
                <a:close/>
              </a:path>
              <a:path w="527050" h="116839">
                <a:moveTo>
                  <a:pt x="522604" y="6350"/>
                </a:moveTo>
                <a:lnTo>
                  <a:pt x="487933" y="6350"/>
                </a:lnTo>
                <a:lnTo>
                  <a:pt x="491108" y="6858"/>
                </a:lnTo>
                <a:lnTo>
                  <a:pt x="492886" y="8128"/>
                </a:lnTo>
                <a:lnTo>
                  <a:pt x="496950" y="42545"/>
                </a:lnTo>
                <a:lnTo>
                  <a:pt x="513079" y="42545"/>
                </a:lnTo>
                <a:lnTo>
                  <a:pt x="513079" y="17272"/>
                </a:lnTo>
                <a:lnTo>
                  <a:pt x="513460" y="13335"/>
                </a:lnTo>
                <a:lnTo>
                  <a:pt x="519683" y="6731"/>
                </a:lnTo>
                <a:lnTo>
                  <a:pt x="522604" y="6350"/>
                </a:lnTo>
                <a:close/>
              </a:path>
              <a:path w="527050" h="116839">
                <a:moveTo>
                  <a:pt x="471931" y="2540"/>
                </a:moveTo>
                <a:lnTo>
                  <a:pt x="428625" y="2540"/>
                </a:lnTo>
                <a:lnTo>
                  <a:pt x="428625" y="6350"/>
                </a:lnTo>
                <a:lnTo>
                  <a:pt x="471931" y="6350"/>
                </a:lnTo>
                <a:lnTo>
                  <a:pt x="471931" y="2540"/>
                </a:lnTo>
                <a:close/>
              </a:path>
              <a:path w="527050" h="116839">
                <a:moveTo>
                  <a:pt x="526669" y="2540"/>
                </a:moveTo>
                <a:lnTo>
                  <a:pt x="483361" y="2540"/>
                </a:lnTo>
                <a:lnTo>
                  <a:pt x="483361" y="6350"/>
                </a:lnTo>
                <a:lnTo>
                  <a:pt x="526669" y="6350"/>
                </a:lnTo>
                <a:lnTo>
                  <a:pt x="526669" y="254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18268" y="4669154"/>
            <a:ext cx="231393" cy="89534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40333" y="4838827"/>
            <a:ext cx="598438" cy="141605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6339585" y="5185155"/>
            <a:ext cx="429259" cy="160655"/>
          </a:xfrm>
          <a:custGeom>
            <a:avLst/>
            <a:gdLst/>
            <a:ahLst/>
            <a:cxnLst/>
            <a:rect l="l" t="t" r="r" b="b"/>
            <a:pathLst>
              <a:path w="429259" h="160654">
                <a:moveTo>
                  <a:pt x="66166" y="0"/>
                </a:moveTo>
                <a:lnTo>
                  <a:pt x="21589" y="17272"/>
                </a:lnTo>
                <a:lnTo>
                  <a:pt x="1355" y="53705"/>
                </a:lnTo>
                <a:lnTo>
                  <a:pt x="0" y="68707"/>
                </a:lnTo>
                <a:lnTo>
                  <a:pt x="1122" y="82934"/>
                </a:lnTo>
                <a:lnTo>
                  <a:pt x="18668" y="119126"/>
                </a:lnTo>
                <a:lnTo>
                  <a:pt x="64642" y="138557"/>
                </a:lnTo>
                <a:lnTo>
                  <a:pt x="77668" y="137298"/>
                </a:lnTo>
                <a:lnTo>
                  <a:pt x="89693" y="133540"/>
                </a:lnTo>
                <a:lnTo>
                  <a:pt x="93174" y="131572"/>
                </a:lnTo>
                <a:lnTo>
                  <a:pt x="64388" y="131572"/>
                </a:lnTo>
                <a:lnTo>
                  <a:pt x="56074" y="130738"/>
                </a:lnTo>
                <a:lnTo>
                  <a:pt x="25860" y="97091"/>
                </a:lnTo>
                <a:lnTo>
                  <a:pt x="22351" y="68326"/>
                </a:lnTo>
                <a:lnTo>
                  <a:pt x="23205" y="53467"/>
                </a:lnTo>
                <a:lnTo>
                  <a:pt x="41598" y="14559"/>
                </a:lnTo>
                <a:lnTo>
                  <a:pt x="64262" y="7112"/>
                </a:lnTo>
                <a:lnTo>
                  <a:pt x="94175" y="7112"/>
                </a:lnTo>
                <a:lnTo>
                  <a:pt x="90233" y="4873"/>
                </a:lnTo>
                <a:lnTo>
                  <a:pt x="78616" y="1216"/>
                </a:lnTo>
                <a:lnTo>
                  <a:pt x="66166" y="0"/>
                </a:lnTo>
                <a:close/>
              </a:path>
              <a:path w="429259" h="160654">
                <a:moveTo>
                  <a:pt x="94175" y="7112"/>
                </a:moveTo>
                <a:lnTo>
                  <a:pt x="64262" y="7112"/>
                </a:lnTo>
                <a:lnTo>
                  <a:pt x="73263" y="7945"/>
                </a:lnTo>
                <a:lnTo>
                  <a:pt x="81216" y="10445"/>
                </a:lnTo>
                <a:lnTo>
                  <a:pt x="104044" y="41449"/>
                </a:lnTo>
                <a:lnTo>
                  <a:pt x="107441" y="71120"/>
                </a:lnTo>
                <a:lnTo>
                  <a:pt x="106680" y="85766"/>
                </a:lnTo>
                <a:lnTo>
                  <a:pt x="88749" y="123374"/>
                </a:lnTo>
                <a:lnTo>
                  <a:pt x="64388" y="131572"/>
                </a:lnTo>
                <a:lnTo>
                  <a:pt x="93174" y="131572"/>
                </a:lnTo>
                <a:lnTo>
                  <a:pt x="125031" y="96107"/>
                </a:lnTo>
                <a:lnTo>
                  <a:pt x="129783" y="68326"/>
                </a:lnTo>
                <a:lnTo>
                  <a:pt x="128605" y="54401"/>
                </a:lnTo>
                <a:lnTo>
                  <a:pt x="125047" y="41576"/>
                </a:lnTo>
                <a:lnTo>
                  <a:pt x="119131" y="29966"/>
                </a:lnTo>
                <a:lnTo>
                  <a:pt x="110871" y="19558"/>
                </a:lnTo>
                <a:lnTo>
                  <a:pt x="100992" y="10983"/>
                </a:lnTo>
                <a:lnTo>
                  <a:pt x="94175" y="7112"/>
                </a:lnTo>
                <a:close/>
              </a:path>
              <a:path w="429259" h="160654">
                <a:moveTo>
                  <a:pt x="233298" y="45974"/>
                </a:moveTo>
                <a:lnTo>
                  <a:pt x="154304" y="45974"/>
                </a:lnTo>
                <a:lnTo>
                  <a:pt x="154304" y="49784"/>
                </a:lnTo>
                <a:lnTo>
                  <a:pt x="164464" y="50038"/>
                </a:lnTo>
                <a:lnTo>
                  <a:pt x="169432" y="55626"/>
                </a:lnTo>
                <a:lnTo>
                  <a:pt x="164464" y="101727"/>
                </a:lnTo>
                <a:lnTo>
                  <a:pt x="138429" y="131826"/>
                </a:lnTo>
                <a:lnTo>
                  <a:pt x="138429" y="160274"/>
                </a:lnTo>
                <a:lnTo>
                  <a:pt x="141986" y="160274"/>
                </a:lnTo>
                <a:lnTo>
                  <a:pt x="142621" y="154305"/>
                </a:lnTo>
                <a:lnTo>
                  <a:pt x="144272" y="149352"/>
                </a:lnTo>
                <a:lnTo>
                  <a:pt x="166750" y="135509"/>
                </a:lnTo>
                <a:lnTo>
                  <a:pt x="233298" y="135509"/>
                </a:lnTo>
                <a:lnTo>
                  <a:pt x="233298" y="131826"/>
                </a:lnTo>
                <a:lnTo>
                  <a:pt x="227457" y="131699"/>
                </a:lnTo>
                <a:lnTo>
                  <a:pt x="223646" y="130556"/>
                </a:lnTo>
                <a:lnTo>
                  <a:pt x="222660" y="129159"/>
                </a:lnTo>
                <a:lnTo>
                  <a:pt x="158496" y="129159"/>
                </a:lnTo>
                <a:lnTo>
                  <a:pt x="174819" y="80188"/>
                </a:lnTo>
                <a:lnTo>
                  <a:pt x="175894" y="52324"/>
                </a:lnTo>
                <a:lnTo>
                  <a:pt x="222535" y="52324"/>
                </a:lnTo>
                <a:lnTo>
                  <a:pt x="223012" y="51943"/>
                </a:lnTo>
                <a:lnTo>
                  <a:pt x="224409" y="51054"/>
                </a:lnTo>
                <a:lnTo>
                  <a:pt x="225933" y="50165"/>
                </a:lnTo>
                <a:lnTo>
                  <a:pt x="228854" y="49784"/>
                </a:lnTo>
                <a:lnTo>
                  <a:pt x="233298" y="49784"/>
                </a:lnTo>
                <a:lnTo>
                  <a:pt x="233298" y="45974"/>
                </a:lnTo>
                <a:close/>
              </a:path>
              <a:path w="429259" h="160654">
                <a:moveTo>
                  <a:pt x="233298" y="135509"/>
                </a:moveTo>
                <a:lnTo>
                  <a:pt x="205232" y="135509"/>
                </a:lnTo>
                <a:lnTo>
                  <a:pt x="211455" y="136271"/>
                </a:lnTo>
                <a:lnTo>
                  <a:pt x="215645" y="137922"/>
                </a:lnTo>
                <a:lnTo>
                  <a:pt x="219963" y="139573"/>
                </a:lnTo>
                <a:lnTo>
                  <a:pt x="223265" y="142367"/>
                </a:lnTo>
                <a:lnTo>
                  <a:pt x="225552" y="146304"/>
                </a:lnTo>
                <a:lnTo>
                  <a:pt x="227964" y="150241"/>
                </a:lnTo>
                <a:lnTo>
                  <a:pt x="229235" y="154940"/>
                </a:lnTo>
                <a:lnTo>
                  <a:pt x="229488" y="160274"/>
                </a:lnTo>
                <a:lnTo>
                  <a:pt x="233298" y="160274"/>
                </a:lnTo>
                <a:lnTo>
                  <a:pt x="233298" y="135509"/>
                </a:lnTo>
                <a:close/>
              </a:path>
              <a:path w="429259" h="160654">
                <a:moveTo>
                  <a:pt x="222535" y="52324"/>
                </a:moveTo>
                <a:lnTo>
                  <a:pt x="203454" y="52324"/>
                </a:lnTo>
                <a:lnTo>
                  <a:pt x="203454" y="122936"/>
                </a:lnTo>
                <a:lnTo>
                  <a:pt x="203072" y="126619"/>
                </a:lnTo>
                <a:lnTo>
                  <a:pt x="202057" y="127635"/>
                </a:lnTo>
                <a:lnTo>
                  <a:pt x="201167" y="128651"/>
                </a:lnTo>
                <a:lnTo>
                  <a:pt x="197738" y="129159"/>
                </a:lnTo>
                <a:lnTo>
                  <a:pt x="222660" y="129159"/>
                </a:lnTo>
                <a:lnTo>
                  <a:pt x="222122" y="128397"/>
                </a:lnTo>
                <a:lnTo>
                  <a:pt x="220471" y="126238"/>
                </a:lnTo>
                <a:lnTo>
                  <a:pt x="219710" y="120523"/>
                </a:lnTo>
                <a:lnTo>
                  <a:pt x="219710" y="59817"/>
                </a:lnTo>
                <a:lnTo>
                  <a:pt x="220090" y="55626"/>
                </a:lnTo>
                <a:lnTo>
                  <a:pt x="220980" y="54356"/>
                </a:lnTo>
                <a:lnTo>
                  <a:pt x="221741" y="52959"/>
                </a:lnTo>
                <a:lnTo>
                  <a:pt x="222535" y="52324"/>
                </a:lnTo>
                <a:close/>
              </a:path>
              <a:path w="429259" h="160654">
                <a:moveTo>
                  <a:pt x="307093" y="49276"/>
                </a:moveTo>
                <a:lnTo>
                  <a:pt x="286385" y="49276"/>
                </a:lnTo>
                <a:lnTo>
                  <a:pt x="290575" y="51054"/>
                </a:lnTo>
                <a:lnTo>
                  <a:pt x="296163" y="57658"/>
                </a:lnTo>
                <a:lnTo>
                  <a:pt x="297561" y="63754"/>
                </a:lnTo>
                <a:lnTo>
                  <a:pt x="297561" y="76200"/>
                </a:lnTo>
                <a:lnTo>
                  <a:pt x="286867" y="80226"/>
                </a:lnTo>
                <a:lnTo>
                  <a:pt x="277828" y="83931"/>
                </a:lnTo>
                <a:lnTo>
                  <a:pt x="247777" y="109982"/>
                </a:lnTo>
                <a:lnTo>
                  <a:pt x="247869" y="121412"/>
                </a:lnTo>
                <a:lnTo>
                  <a:pt x="249809" y="126746"/>
                </a:lnTo>
                <a:lnTo>
                  <a:pt x="257810" y="135255"/>
                </a:lnTo>
                <a:lnTo>
                  <a:pt x="262889" y="137287"/>
                </a:lnTo>
                <a:lnTo>
                  <a:pt x="273049" y="137287"/>
                </a:lnTo>
                <a:lnTo>
                  <a:pt x="276733" y="136525"/>
                </a:lnTo>
                <a:lnTo>
                  <a:pt x="282702" y="133731"/>
                </a:lnTo>
                <a:lnTo>
                  <a:pt x="288416" y="129667"/>
                </a:lnTo>
                <a:lnTo>
                  <a:pt x="293152" y="125984"/>
                </a:lnTo>
                <a:lnTo>
                  <a:pt x="274446" y="125984"/>
                </a:lnTo>
                <a:lnTo>
                  <a:pt x="271144" y="124460"/>
                </a:lnTo>
                <a:lnTo>
                  <a:pt x="268015" y="121031"/>
                </a:lnTo>
                <a:lnTo>
                  <a:pt x="265557" y="118237"/>
                </a:lnTo>
                <a:lnTo>
                  <a:pt x="264160" y="114427"/>
                </a:lnTo>
                <a:lnTo>
                  <a:pt x="264160" y="105918"/>
                </a:lnTo>
                <a:lnTo>
                  <a:pt x="297561" y="82169"/>
                </a:lnTo>
                <a:lnTo>
                  <a:pt x="313689" y="82169"/>
                </a:lnTo>
                <a:lnTo>
                  <a:pt x="313689" y="65405"/>
                </a:lnTo>
                <a:lnTo>
                  <a:pt x="313182" y="59690"/>
                </a:lnTo>
                <a:lnTo>
                  <a:pt x="311912" y="56896"/>
                </a:lnTo>
                <a:lnTo>
                  <a:pt x="310134" y="52578"/>
                </a:lnTo>
                <a:lnTo>
                  <a:pt x="307339" y="49403"/>
                </a:lnTo>
                <a:lnTo>
                  <a:pt x="307093" y="49276"/>
                </a:lnTo>
                <a:close/>
              </a:path>
              <a:path w="429259" h="160654">
                <a:moveTo>
                  <a:pt x="314782" y="122555"/>
                </a:moveTo>
                <a:lnTo>
                  <a:pt x="297561" y="122555"/>
                </a:lnTo>
                <a:lnTo>
                  <a:pt x="297688" y="127889"/>
                </a:lnTo>
                <a:lnTo>
                  <a:pt x="298704" y="131699"/>
                </a:lnTo>
                <a:lnTo>
                  <a:pt x="302387" y="136144"/>
                </a:lnTo>
                <a:lnTo>
                  <a:pt x="304927" y="137287"/>
                </a:lnTo>
                <a:lnTo>
                  <a:pt x="308102" y="137287"/>
                </a:lnTo>
                <a:lnTo>
                  <a:pt x="313197" y="136360"/>
                </a:lnTo>
                <a:lnTo>
                  <a:pt x="318388" y="133588"/>
                </a:lnTo>
                <a:lnTo>
                  <a:pt x="323675" y="128982"/>
                </a:lnTo>
                <a:lnTo>
                  <a:pt x="327036" y="124968"/>
                </a:lnTo>
                <a:lnTo>
                  <a:pt x="317372" y="124968"/>
                </a:lnTo>
                <a:lnTo>
                  <a:pt x="316611" y="124587"/>
                </a:lnTo>
                <a:lnTo>
                  <a:pt x="315087" y="123317"/>
                </a:lnTo>
                <a:lnTo>
                  <a:pt x="314782" y="122555"/>
                </a:lnTo>
                <a:close/>
              </a:path>
              <a:path w="429259" h="160654">
                <a:moveTo>
                  <a:pt x="313689" y="82169"/>
                </a:moveTo>
                <a:lnTo>
                  <a:pt x="297561" y="82169"/>
                </a:lnTo>
                <a:lnTo>
                  <a:pt x="297561" y="116205"/>
                </a:lnTo>
                <a:lnTo>
                  <a:pt x="289560" y="122809"/>
                </a:lnTo>
                <a:lnTo>
                  <a:pt x="282956" y="125984"/>
                </a:lnTo>
                <a:lnTo>
                  <a:pt x="293152" y="125984"/>
                </a:lnTo>
                <a:lnTo>
                  <a:pt x="297561" y="122555"/>
                </a:lnTo>
                <a:lnTo>
                  <a:pt x="314782" y="122555"/>
                </a:lnTo>
                <a:lnTo>
                  <a:pt x="314579" y="122047"/>
                </a:lnTo>
                <a:lnTo>
                  <a:pt x="313841" y="118237"/>
                </a:lnTo>
                <a:lnTo>
                  <a:pt x="313727" y="114427"/>
                </a:lnTo>
                <a:lnTo>
                  <a:pt x="313689" y="82169"/>
                </a:lnTo>
                <a:close/>
              </a:path>
              <a:path w="429259" h="160654">
                <a:moveTo>
                  <a:pt x="329057" y="117094"/>
                </a:moveTo>
                <a:lnTo>
                  <a:pt x="319405" y="124968"/>
                </a:lnTo>
                <a:lnTo>
                  <a:pt x="327036" y="124968"/>
                </a:lnTo>
                <a:lnTo>
                  <a:pt x="329057" y="122555"/>
                </a:lnTo>
                <a:lnTo>
                  <a:pt x="329057" y="117094"/>
                </a:lnTo>
                <a:close/>
              </a:path>
              <a:path w="429259" h="160654">
                <a:moveTo>
                  <a:pt x="291845" y="43434"/>
                </a:moveTo>
                <a:lnTo>
                  <a:pt x="273558" y="43434"/>
                </a:lnTo>
                <a:lnTo>
                  <a:pt x="265557" y="45720"/>
                </a:lnTo>
                <a:lnTo>
                  <a:pt x="254127" y="55118"/>
                </a:lnTo>
                <a:lnTo>
                  <a:pt x="251206" y="60198"/>
                </a:lnTo>
                <a:lnTo>
                  <a:pt x="251286" y="68961"/>
                </a:lnTo>
                <a:lnTo>
                  <a:pt x="251967" y="71120"/>
                </a:lnTo>
                <a:lnTo>
                  <a:pt x="255015" y="74422"/>
                </a:lnTo>
                <a:lnTo>
                  <a:pt x="257047" y="75311"/>
                </a:lnTo>
                <a:lnTo>
                  <a:pt x="261873" y="75311"/>
                </a:lnTo>
                <a:lnTo>
                  <a:pt x="267462" y="60325"/>
                </a:lnTo>
                <a:lnTo>
                  <a:pt x="267462" y="57404"/>
                </a:lnTo>
                <a:lnTo>
                  <a:pt x="268732" y="54864"/>
                </a:lnTo>
                <a:lnTo>
                  <a:pt x="271271" y="52705"/>
                </a:lnTo>
                <a:lnTo>
                  <a:pt x="273685" y="50419"/>
                </a:lnTo>
                <a:lnTo>
                  <a:pt x="276860" y="49276"/>
                </a:lnTo>
                <a:lnTo>
                  <a:pt x="307093" y="49276"/>
                </a:lnTo>
                <a:lnTo>
                  <a:pt x="298322" y="44704"/>
                </a:lnTo>
                <a:lnTo>
                  <a:pt x="291845" y="43434"/>
                </a:lnTo>
                <a:close/>
              </a:path>
              <a:path w="429259" h="160654">
                <a:moveTo>
                  <a:pt x="374141" y="131826"/>
                </a:moveTo>
                <a:lnTo>
                  <a:pt x="330835" y="131826"/>
                </a:lnTo>
                <a:lnTo>
                  <a:pt x="330835" y="135509"/>
                </a:lnTo>
                <a:lnTo>
                  <a:pt x="374141" y="135509"/>
                </a:lnTo>
                <a:lnTo>
                  <a:pt x="374141" y="131826"/>
                </a:lnTo>
                <a:close/>
              </a:path>
              <a:path w="429259" h="160654">
                <a:moveTo>
                  <a:pt x="428879" y="131826"/>
                </a:moveTo>
                <a:lnTo>
                  <a:pt x="385698" y="131826"/>
                </a:lnTo>
                <a:lnTo>
                  <a:pt x="385698" y="135509"/>
                </a:lnTo>
                <a:lnTo>
                  <a:pt x="428879" y="135509"/>
                </a:lnTo>
                <a:lnTo>
                  <a:pt x="428879" y="131826"/>
                </a:lnTo>
                <a:close/>
              </a:path>
              <a:path w="429259" h="160654">
                <a:moveTo>
                  <a:pt x="370078" y="49784"/>
                </a:moveTo>
                <a:lnTo>
                  <a:pt x="335153" y="49784"/>
                </a:lnTo>
                <a:lnTo>
                  <a:pt x="338328" y="50292"/>
                </a:lnTo>
                <a:lnTo>
                  <a:pt x="340106" y="51435"/>
                </a:lnTo>
                <a:lnTo>
                  <a:pt x="342011" y="52451"/>
                </a:lnTo>
                <a:lnTo>
                  <a:pt x="343281" y="53975"/>
                </a:lnTo>
                <a:lnTo>
                  <a:pt x="343695" y="55880"/>
                </a:lnTo>
                <a:lnTo>
                  <a:pt x="344169" y="57658"/>
                </a:lnTo>
                <a:lnTo>
                  <a:pt x="344380" y="60706"/>
                </a:lnTo>
                <a:lnTo>
                  <a:pt x="344383" y="122047"/>
                </a:lnTo>
                <a:lnTo>
                  <a:pt x="343662" y="126619"/>
                </a:lnTo>
                <a:lnTo>
                  <a:pt x="341719" y="129032"/>
                </a:lnTo>
                <a:lnTo>
                  <a:pt x="340360" y="130810"/>
                </a:lnTo>
                <a:lnTo>
                  <a:pt x="336677" y="131826"/>
                </a:lnTo>
                <a:lnTo>
                  <a:pt x="369823" y="131826"/>
                </a:lnTo>
                <a:lnTo>
                  <a:pt x="366775" y="131318"/>
                </a:lnTo>
                <a:lnTo>
                  <a:pt x="362965" y="129032"/>
                </a:lnTo>
                <a:lnTo>
                  <a:pt x="360553" y="92329"/>
                </a:lnTo>
                <a:lnTo>
                  <a:pt x="415416" y="92329"/>
                </a:lnTo>
                <a:lnTo>
                  <a:pt x="415416" y="85979"/>
                </a:lnTo>
                <a:lnTo>
                  <a:pt x="360553" y="85979"/>
                </a:lnTo>
                <a:lnTo>
                  <a:pt x="360553" y="60706"/>
                </a:lnTo>
                <a:lnTo>
                  <a:pt x="367157" y="50165"/>
                </a:lnTo>
                <a:lnTo>
                  <a:pt x="370078" y="49784"/>
                </a:lnTo>
                <a:close/>
              </a:path>
              <a:path w="429259" h="160654">
                <a:moveTo>
                  <a:pt x="415416" y="92329"/>
                </a:moveTo>
                <a:lnTo>
                  <a:pt x="399288" y="92329"/>
                </a:lnTo>
                <a:lnTo>
                  <a:pt x="399288" y="122047"/>
                </a:lnTo>
                <a:lnTo>
                  <a:pt x="398271" y="126873"/>
                </a:lnTo>
                <a:lnTo>
                  <a:pt x="396375" y="129032"/>
                </a:lnTo>
                <a:lnTo>
                  <a:pt x="394715" y="130810"/>
                </a:lnTo>
                <a:lnTo>
                  <a:pt x="391033" y="131826"/>
                </a:lnTo>
                <a:lnTo>
                  <a:pt x="424688" y="131826"/>
                </a:lnTo>
                <a:lnTo>
                  <a:pt x="415543" y="123825"/>
                </a:lnTo>
                <a:lnTo>
                  <a:pt x="415416" y="92329"/>
                </a:lnTo>
                <a:close/>
              </a:path>
              <a:path w="429259" h="160654">
                <a:moveTo>
                  <a:pt x="424941" y="49784"/>
                </a:moveTo>
                <a:lnTo>
                  <a:pt x="390270" y="49784"/>
                </a:lnTo>
                <a:lnTo>
                  <a:pt x="393445" y="50292"/>
                </a:lnTo>
                <a:lnTo>
                  <a:pt x="395223" y="51562"/>
                </a:lnTo>
                <a:lnTo>
                  <a:pt x="397002" y="52705"/>
                </a:lnTo>
                <a:lnTo>
                  <a:pt x="398144" y="54229"/>
                </a:lnTo>
                <a:lnTo>
                  <a:pt x="398525" y="55880"/>
                </a:lnTo>
                <a:lnTo>
                  <a:pt x="399034" y="57658"/>
                </a:lnTo>
                <a:lnTo>
                  <a:pt x="399244" y="60706"/>
                </a:lnTo>
                <a:lnTo>
                  <a:pt x="399288" y="85979"/>
                </a:lnTo>
                <a:lnTo>
                  <a:pt x="415416" y="85979"/>
                </a:lnTo>
                <a:lnTo>
                  <a:pt x="415416" y="60706"/>
                </a:lnTo>
                <a:lnTo>
                  <a:pt x="415670" y="56769"/>
                </a:lnTo>
                <a:lnTo>
                  <a:pt x="416306" y="54991"/>
                </a:lnTo>
                <a:lnTo>
                  <a:pt x="416940" y="53340"/>
                </a:lnTo>
                <a:lnTo>
                  <a:pt x="418211" y="51943"/>
                </a:lnTo>
                <a:lnTo>
                  <a:pt x="420115" y="51054"/>
                </a:lnTo>
                <a:lnTo>
                  <a:pt x="421893" y="50165"/>
                </a:lnTo>
                <a:lnTo>
                  <a:pt x="424941" y="49784"/>
                </a:lnTo>
                <a:close/>
              </a:path>
              <a:path w="429259" h="160654">
                <a:moveTo>
                  <a:pt x="374141" y="45974"/>
                </a:moveTo>
                <a:lnTo>
                  <a:pt x="330835" y="45974"/>
                </a:lnTo>
                <a:lnTo>
                  <a:pt x="330835" y="49784"/>
                </a:lnTo>
                <a:lnTo>
                  <a:pt x="374141" y="49784"/>
                </a:lnTo>
                <a:lnTo>
                  <a:pt x="374141" y="45974"/>
                </a:lnTo>
                <a:close/>
              </a:path>
              <a:path w="429259" h="160654">
                <a:moveTo>
                  <a:pt x="428879" y="45974"/>
                </a:moveTo>
                <a:lnTo>
                  <a:pt x="385698" y="45974"/>
                </a:lnTo>
                <a:lnTo>
                  <a:pt x="385698" y="49784"/>
                </a:lnTo>
                <a:lnTo>
                  <a:pt x="428879" y="49784"/>
                </a:lnTo>
                <a:lnTo>
                  <a:pt x="428879" y="45974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53428" y="5185409"/>
            <a:ext cx="173100" cy="135254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6343728" y="5171348"/>
            <a:ext cx="3730625" cy="839469"/>
            <a:chOff x="6333744" y="5181727"/>
            <a:chExt cx="3730625" cy="839469"/>
          </a:xfrm>
        </p:grpSpPr>
        <p:sp>
          <p:nvSpPr>
            <p:cNvPr id="60" name="object 60"/>
            <p:cNvSpPr/>
            <p:nvPr/>
          </p:nvSpPr>
          <p:spPr>
            <a:xfrm>
              <a:off x="7086219" y="5230114"/>
              <a:ext cx="338455" cy="133350"/>
            </a:xfrm>
            <a:custGeom>
              <a:avLst/>
              <a:gdLst/>
              <a:ahLst/>
              <a:cxnLst/>
              <a:rect l="l" t="t" r="r" b="b"/>
              <a:pathLst>
                <a:path w="338454" h="133350">
                  <a:moveTo>
                    <a:pt x="33813" y="14986"/>
                  </a:moveTo>
                  <a:lnTo>
                    <a:pt x="24637" y="14986"/>
                  </a:lnTo>
                  <a:lnTo>
                    <a:pt x="26034" y="15621"/>
                  </a:lnTo>
                  <a:lnTo>
                    <a:pt x="27016" y="17018"/>
                  </a:lnTo>
                  <a:lnTo>
                    <a:pt x="27939" y="18288"/>
                  </a:lnTo>
                  <a:lnTo>
                    <a:pt x="29336" y="21082"/>
                  </a:lnTo>
                  <a:lnTo>
                    <a:pt x="34544" y="34290"/>
                  </a:lnTo>
                  <a:lnTo>
                    <a:pt x="38226" y="39624"/>
                  </a:lnTo>
                  <a:lnTo>
                    <a:pt x="42163" y="41275"/>
                  </a:lnTo>
                  <a:lnTo>
                    <a:pt x="38988" y="41529"/>
                  </a:lnTo>
                  <a:lnTo>
                    <a:pt x="35940" y="42926"/>
                  </a:lnTo>
                  <a:lnTo>
                    <a:pt x="15875" y="75692"/>
                  </a:lnTo>
                  <a:lnTo>
                    <a:pt x="12700" y="80772"/>
                  </a:lnTo>
                  <a:lnTo>
                    <a:pt x="10413" y="83058"/>
                  </a:lnTo>
                  <a:lnTo>
                    <a:pt x="8000" y="85344"/>
                  </a:lnTo>
                  <a:lnTo>
                    <a:pt x="4572" y="86614"/>
                  </a:lnTo>
                  <a:lnTo>
                    <a:pt x="0" y="86868"/>
                  </a:lnTo>
                  <a:lnTo>
                    <a:pt x="0" y="90551"/>
                  </a:lnTo>
                  <a:lnTo>
                    <a:pt x="26415" y="90551"/>
                  </a:lnTo>
                  <a:lnTo>
                    <a:pt x="43179" y="58039"/>
                  </a:lnTo>
                  <a:lnTo>
                    <a:pt x="46481" y="51689"/>
                  </a:lnTo>
                  <a:lnTo>
                    <a:pt x="48895" y="48006"/>
                  </a:lnTo>
                  <a:lnTo>
                    <a:pt x="50291" y="47117"/>
                  </a:lnTo>
                  <a:lnTo>
                    <a:pt x="51688" y="46101"/>
                  </a:lnTo>
                  <a:lnTo>
                    <a:pt x="54482" y="45593"/>
                  </a:lnTo>
                  <a:lnTo>
                    <a:pt x="100710" y="45593"/>
                  </a:lnTo>
                  <a:lnTo>
                    <a:pt x="98171" y="43053"/>
                  </a:lnTo>
                  <a:lnTo>
                    <a:pt x="94996" y="41529"/>
                  </a:lnTo>
                  <a:lnTo>
                    <a:pt x="91694" y="41275"/>
                  </a:lnTo>
                  <a:lnTo>
                    <a:pt x="94116" y="40259"/>
                  </a:lnTo>
                  <a:lnTo>
                    <a:pt x="53594" y="40259"/>
                  </a:lnTo>
                  <a:lnTo>
                    <a:pt x="49275" y="39116"/>
                  </a:lnTo>
                  <a:lnTo>
                    <a:pt x="45720" y="36830"/>
                  </a:lnTo>
                  <a:lnTo>
                    <a:pt x="42163" y="34417"/>
                  </a:lnTo>
                  <a:lnTo>
                    <a:pt x="38988" y="29464"/>
                  </a:lnTo>
                  <a:lnTo>
                    <a:pt x="36195" y="21717"/>
                  </a:lnTo>
                  <a:lnTo>
                    <a:pt x="33813" y="14986"/>
                  </a:lnTo>
                  <a:close/>
                </a:path>
                <a:path w="338454" h="133350">
                  <a:moveTo>
                    <a:pt x="75056" y="45593"/>
                  </a:moveTo>
                  <a:lnTo>
                    <a:pt x="58800" y="45593"/>
                  </a:lnTo>
                  <a:lnTo>
                    <a:pt x="58800" y="74041"/>
                  </a:lnTo>
                  <a:lnTo>
                    <a:pt x="58038" y="79375"/>
                  </a:lnTo>
                  <a:lnTo>
                    <a:pt x="54736" y="84709"/>
                  </a:lnTo>
                  <a:lnTo>
                    <a:pt x="50926" y="86360"/>
                  </a:lnTo>
                  <a:lnTo>
                    <a:pt x="44830" y="86868"/>
                  </a:lnTo>
                  <a:lnTo>
                    <a:pt x="44830" y="90551"/>
                  </a:lnTo>
                  <a:lnTo>
                    <a:pt x="89026" y="90551"/>
                  </a:lnTo>
                  <a:lnTo>
                    <a:pt x="89026" y="86868"/>
                  </a:lnTo>
                  <a:lnTo>
                    <a:pt x="83565" y="86233"/>
                  </a:lnTo>
                  <a:lnTo>
                    <a:pt x="79882" y="84836"/>
                  </a:lnTo>
                  <a:lnTo>
                    <a:pt x="75946" y="80899"/>
                  </a:lnTo>
                  <a:lnTo>
                    <a:pt x="75136" y="75692"/>
                  </a:lnTo>
                  <a:lnTo>
                    <a:pt x="75056" y="45593"/>
                  </a:lnTo>
                  <a:close/>
                </a:path>
                <a:path w="338454" h="133350">
                  <a:moveTo>
                    <a:pt x="100710" y="45593"/>
                  </a:moveTo>
                  <a:lnTo>
                    <a:pt x="79375" y="45593"/>
                  </a:lnTo>
                  <a:lnTo>
                    <a:pt x="82169" y="46101"/>
                  </a:lnTo>
                  <a:lnTo>
                    <a:pt x="83565" y="47117"/>
                  </a:lnTo>
                  <a:lnTo>
                    <a:pt x="84962" y="48006"/>
                  </a:lnTo>
                  <a:lnTo>
                    <a:pt x="87375" y="51689"/>
                  </a:lnTo>
                  <a:lnTo>
                    <a:pt x="90677" y="58039"/>
                  </a:lnTo>
                  <a:lnTo>
                    <a:pt x="107441" y="90551"/>
                  </a:lnTo>
                  <a:lnTo>
                    <a:pt x="133857" y="90551"/>
                  </a:lnTo>
                  <a:lnTo>
                    <a:pt x="133857" y="86868"/>
                  </a:lnTo>
                  <a:lnTo>
                    <a:pt x="129285" y="86614"/>
                  </a:lnTo>
                  <a:lnTo>
                    <a:pt x="125856" y="85344"/>
                  </a:lnTo>
                  <a:lnTo>
                    <a:pt x="123444" y="83058"/>
                  </a:lnTo>
                  <a:lnTo>
                    <a:pt x="121157" y="80772"/>
                  </a:lnTo>
                  <a:lnTo>
                    <a:pt x="117855" y="75565"/>
                  </a:lnTo>
                  <a:lnTo>
                    <a:pt x="113791" y="67310"/>
                  </a:lnTo>
                  <a:lnTo>
                    <a:pt x="107950" y="55753"/>
                  </a:lnTo>
                  <a:lnTo>
                    <a:pt x="103758" y="48514"/>
                  </a:lnTo>
                  <a:lnTo>
                    <a:pt x="100710" y="45593"/>
                  </a:lnTo>
                  <a:close/>
                </a:path>
                <a:path w="338454" h="133350">
                  <a:moveTo>
                    <a:pt x="89026" y="1016"/>
                  </a:moveTo>
                  <a:lnTo>
                    <a:pt x="44830" y="1016"/>
                  </a:lnTo>
                  <a:lnTo>
                    <a:pt x="44830" y="4826"/>
                  </a:lnTo>
                  <a:lnTo>
                    <a:pt x="50673" y="5334"/>
                  </a:lnTo>
                  <a:lnTo>
                    <a:pt x="54482" y="6858"/>
                  </a:lnTo>
                  <a:lnTo>
                    <a:pt x="58800" y="40259"/>
                  </a:lnTo>
                  <a:lnTo>
                    <a:pt x="75056" y="40259"/>
                  </a:lnTo>
                  <a:lnTo>
                    <a:pt x="75111" y="16891"/>
                  </a:lnTo>
                  <a:lnTo>
                    <a:pt x="75819" y="11938"/>
                  </a:lnTo>
                  <a:lnTo>
                    <a:pt x="77597" y="9398"/>
                  </a:lnTo>
                  <a:lnTo>
                    <a:pt x="79248" y="6985"/>
                  </a:lnTo>
                  <a:lnTo>
                    <a:pt x="83057" y="5461"/>
                  </a:lnTo>
                  <a:lnTo>
                    <a:pt x="89026" y="4826"/>
                  </a:lnTo>
                  <a:lnTo>
                    <a:pt x="89026" y="1016"/>
                  </a:lnTo>
                  <a:close/>
                </a:path>
                <a:path w="338454" h="133350">
                  <a:moveTo>
                    <a:pt x="123189" y="0"/>
                  </a:moveTo>
                  <a:lnTo>
                    <a:pt x="115950" y="0"/>
                  </a:lnTo>
                  <a:lnTo>
                    <a:pt x="112267" y="1143"/>
                  </a:lnTo>
                  <a:lnTo>
                    <a:pt x="104648" y="5461"/>
                  </a:lnTo>
                  <a:lnTo>
                    <a:pt x="100964" y="11684"/>
                  </a:lnTo>
                  <a:lnTo>
                    <a:pt x="97535" y="21717"/>
                  </a:lnTo>
                  <a:lnTo>
                    <a:pt x="94741" y="29464"/>
                  </a:lnTo>
                  <a:lnTo>
                    <a:pt x="91566" y="34417"/>
                  </a:lnTo>
                  <a:lnTo>
                    <a:pt x="88010" y="36830"/>
                  </a:lnTo>
                  <a:lnTo>
                    <a:pt x="84454" y="39116"/>
                  </a:lnTo>
                  <a:lnTo>
                    <a:pt x="80136" y="40259"/>
                  </a:lnTo>
                  <a:lnTo>
                    <a:pt x="94116" y="40259"/>
                  </a:lnTo>
                  <a:lnTo>
                    <a:pt x="95630" y="39624"/>
                  </a:lnTo>
                  <a:lnTo>
                    <a:pt x="99313" y="34290"/>
                  </a:lnTo>
                  <a:lnTo>
                    <a:pt x="104521" y="21082"/>
                  </a:lnTo>
                  <a:lnTo>
                    <a:pt x="105917" y="18288"/>
                  </a:lnTo>
                  <a:lnTo>
                    <a:pt x="106806" y="16891"/>
                  </a:lnTo>
                  <a:lnTo>
                    <a:pt x="107823" y="15621"/>
                  </a:lnTo>
                  <a:lnTo>
                    <a:pt x="109220" y="14986"/>
                  </a:lnTo>
                  <a:lnTo>
                    <a:pt x="129104" y="14986"/>
                  </a:lnTo>
                  <a:lnTo>
                    <a:pt x="130301" y="13462"/>
                  </a:lnTo>
                  <a:lnTo>
                    <a:pt x="131063" y="11303"/>
                  </a:lnTo>
                  <a:lnTo>
                    <a:pt x="131063" y="6477"/>
                  </a:lnTo>
                  <a:lnTo>
                    <a:pt x="130048" y="4318"/>
                  </a:lnTo>
                  <a:lnTo>
                    <a:pt x="126110" y="888"/>
                  </a:lnTo>
                  <a:lnTo>
                    <a:pt x="123189" y="0"/>
                  </a:lnTo>
                  <a:close/>
                </a:path>
                <a:path w="338454" h="133350">
                  <a:moveTo>
                    <a:pt x="19557" y="0"/>
                  </a:moveTo>
                  <a:lnTo>
                    <a:pt x="11175" y="0"/>
                  </a:lnTo>
                  <a:lnTo>
                    <a:pt x="8508" y="762"/>
                  </a:lnTo>
                  <a:lnTo>
                    <a:pt x="3936" y="3810"/>
                  </a:lnTo>
                  <a:lnTo>
                    <a:pt x="2794" y="5969"/>
                  </a:lnTo>
                  <a:lnTo>
                    <a:pt x="2794" y="11303"/>
                  </a:lnTo>
                  <a:lnTo>
                    <a:pt x="3555" y="13462"/>
                  </a:lnTo>
                  <a:lnTo>
                    <a:pt x="5061" y="15367"/>
                  </a:lnTo>
                  <a:lnTo>
                    <a:pt x="6476" y="17018"/>
                  </a:lnTo>
                  <a:lnTo>
                    <a:pt x="8508" y="17907"/>
                  </a:lnTo>
                  <a:lnTo>
                    <a:pt x="12826" y="17907"/>
                  </a:lnTo>
                  <a:lnTo>
                    <a:pt x="15112" y="17272"/>
                  </a:lnTo>
                  <a:lnTo>
                    <a:pt x="18033" y="16129"/>
                  </a:lnTo>
                  <a:lnTo>
                    <a:pt x="20065" y="15367"/>
                  </a:lnTo>
                  <a:lnTo>
                    <a:pt x="21716" y="14986"/>
                  </a:lnTo>
                  <a:lnTo>
                    <a:pt x="33813" y="14986"/>
                  </a:lnTo>
                  <a:lnTo>
                    <a:pt x="33274" y="13462"/>
                  </a:lnTo>
                  <a:lnTo>
                    <a:pt x="30225" y="7874"/>
                  </a:lnTo>
                  <a:lnTo>
                    <a:pt x="27050" y="4699"/>
                  </a:lnTo>
                  <a:lnTo>
                    <a:pt x="23749" y="1524"/>
                  </a:lnTo>
                  <a:lnTo>
                    <a:pt x="19557" y="0"/>
                  </a:lnTo>
                  <a:close/>
                </a:path>
                <a:path w="338454" h="133350">
                  <a:moveTo>
                    <a:pt x="129104" y="14986"/>
                  </a:moveTo>
                  <a:lnTo>
                    <a:pt x="112267" y="14986"/>
                  </a:lnTo>
                  <a:lnTo>
                    <a:pt x="113791" y="15367"/>
                  </a:lnTo>
                  <a:lnTo>
                    <a:pt x="115824" y="16129"/>
                  </a:lnTo>
                  <a:lnTo>
                    <a:pt x="118745" y="17272"/>
                  </a:lnTo>
                  <a:lnTo>
                    <a:pt x="121030" y="17907"/>
                  </a:lnTo>
                  <a:lnTo>
                    <a:pt x="125349" y="17907"/>
                  </a:lnTo>
                  <a:lnTo>
                    <a:pt x="127380" y="17018"/>
                  </a:lnTo>
                  <a:lnTo>
                    <a:pt x="129104" y="14986"/>
                  </a:lnTo>
                  <a:close/>
                </a:path>
                <a:path w="338454" h="133350">
                  <a:moveTo>
                    <a:pt x="215646" y="129286"/>
                  </a:moveTo>
                  <a:lnTo>
                    <a:pt x="165353" y="129286"/>
                  </a:lnTo>
                  <a:lnTo>
                    <a:pt x="165353" y="133350"/>
                  </a:lnTo>
                  <a:lnTo>
                    <a:pt x="215646" y="133350"/>
                  </a:lnTo>
                  <a:lnTo>
                    <a:pt x="215646" y="129286"/>
                  </a:lnTo>
                  <a:close/>
                </a:path>
                <a:path w="338454" h="133350">
                  <a:moveTo>
                    <a:pt x="199008" y="90551"/>
                  </a:moveTo>
                  <a:lnTo>
                    <a:pt x="182245" y="90551"/>
                  </a:lnTo>
                  <a:lnTo>
                    <a:pt x="182220" y="116840"/>
                  </a:lnTo>
                  <a:lnTo>
                    <a:pt x="182117" y="120015"/>
                  </a:lnTo>
                  <a:lnTo>
                    <a:pt x="180594" y="126619"/>
                  </a:lnTo>
                  <a:lnTo>
                    <a:pt x="176149" y="129286"/>
                  </a:lnTo>
                  <a:lnTo>
                    <a:pt x="208406" y="129286"/>
                  </a:lnTo>
                  <a:lnTo>
                    <a:pt x="200025" y="123444"/>
                  </a:lnTo>
                  <a:lnTo>
                    <a:pt x="199262" y="121539"/>
                  </a:lnTo>
                  <a:lnTo>
                    <a:pt x="199008" y="116840"/>
                  </a:lnTo>
                  <a:lnTo>
                    <a:pt x="199008" y="90551"/>
                  </a:lnTo>
                  <a:close/>
                </a:path>
                <a:path w="338454" h="133350">
                  <a:moveTo>
                    <a:pt x="240537" y="83439"/>
                  </a:moveTo>
                  <a:lnTo>
                    <a:pt x="140842" y="83439"/>
                  </a:lnTo>
                  <a:lnTo>
                    <a:pt x="140842" y="90551"/>
                  </a:lnTo>
                  <a:lnTo>
                    <a:pt x="240410" y="90551"/>
                  </a:lnTo>
                  <a:lnTo>
                    <a:pt x="240537" y="86868"/>
                  </a:lnTo>
                  <a:lnTo>
                    <a:pt x="240537" y="83439"/>
                  </a:lnTo>
                  <a:close/>
                </a:path>
                <a:path w="338454" h="133350">
                  <a:moveTo>
                    <a:pt x="240537" y="86868"/>
                  </a:moveTo>
                  <a:lnTo>
                    <a:pt x="240410" y="90551"/>
                  </a:lnTo>
                  <a:lnTo>
                    <a:pt x="240537" y="86868"/>
                  </a:lnTo>
                  <a:close/>
                </a:path>
                <a:path w="338454" h="133350">
                  <a:moveTo>
                    <a:pt x="283717" y="86868"/>
                  </a:moveTo>
                  <a:lnTo>
                    <a:pt x="240537" y="86868"/>
                  </a:lnTo>
                  <a:lnTo>
                    <a:pt x="240537" y="90551"/>
                  </a:lnTo>
                  <a:lnTo>
                    <a:pt x="283717" y="90551"/>
                  </a:lnTo>
                  <a:lnTo>
                    <a:pt x="283717" y="86868"/>
                  </a:lnTo>
                  <a:close/>
                </a:path>
                <a:path w="338454" h="133350">
                  <a:moveTo>
                    <a:pt x="338454" y="86868"/>
                  </a:moveTo>
                  <a:lnTo>
                    <a:pt x="295148" y="86868"/>
                  </a:lnTo>
                  <a:lnTo>
                    <a:pt x="295148" y="90551"/>
                  </a:lnTo>
                  <a:lnTo>
                    <a:pt x="338454" y="90551"/>
                  </a:lnTo>
                  <a:lnTo>
                    <a:pt x="338454" y="86868"/>
                  </a:lnTo>
                  <a:close/>
                </a:path>
                <a:path w="338454" h="133350">
                  <a:moveTo>
                    <a:pt x="334136" y="4826"/>
                  </a:moveTo>
                  <a:lnTo>
                    <a:pt x="244982" y="4826"/>
                  </a:lnTo>
                  <a:lnTo>
                    <a:pt x="248030" y="5207"/>
                  </a:lnTo>
                  <a:lnTo>
                    <a:pt x="251078" y="7239"/>
                  </a:lnTo>
                  <a:lnTo>
                    <a:pt x="252222" y="8382"/>
                  </a:lnTo>
                  <a:lnTo>
                    <a:pt x="252856" y="9652"/>
                  </a:lnTo>
                  <a:lnTo>
                    <a:pt x="253619" y="10922"/>
                  </a:lnTo>
                  <a:lnTo>
                    <a:pt x="253873" y="13716"/>
                  </a:lnTo>
                  <a:lnTo>
                    <a:pt x="253953" y="77089"/>
                  </a:lnTo>
                  <a:lnTo>
                    <a:pt x="253110" y="81661"/>
                  </a:lnTo>
                  <a:lnTo>
                    <a:pt x="251459" y="83693"/>
                  </a:lnTo>
                  <a:lnTo>
                    <a:pt x="249935" y="85852"/>
                  </a:lnTo>
                  <a:lnTo>
                    <a:pt x="246125" y="86868"/>
                  </a:lnTo>
                  <a:lnTo>
                    <a:pt x="279146" y="86868"/>
                  </a:lnTo>
                  <a:lnTo>
                    <a:pt x="276098" y="86360"/>
                  </a:lnTo>
                  <a:lnTo>
                    <a:pt x="273050" y="84328"/>
                  </a:lnTo>
                  <a:lnTo>
                    <a:pt x="270128" y="7366"/>
                  </a:lnTo>
                  <a:lnTo>
                    <a:pt x="327739" y="7366"/>
                  </a:lnTo>
                  <a:lnTo>
                    <a:pt x="328167" y="6985"/>
                  </a:lnTo>
                  <a:lnTo>
                    <a:pt x="331215" y="5207"/>
                  </a:lnTo>
                  <a:lnTo>
                    <a:pt x="334136" y="4826"/>
                  </a:lnTo>
                  <a:close/>
                </a:path>
                <a:path w="338454" h="133350">
                  <a:moveTo>
                    <a:pt x="327739" y="7366"/>
                  </a:moveTo>
                  <a:lnTo>
                    <a:pt x="308736" y="7366"/>
                  </a:lnTo>
                  <a:lnTo>
                    <a:pt x="308736" y="77089"/>
                  </a:lnTo>
                  <a:lnTo>
                    <a:pt x="307848" y="81915"/>
                  </a:lnTo>
                  <a:lnTo>
                    <a:pt x="306070" y="83947"/>
                  </a:lnTo>
                  <a:lnTo>
                    <a:pt x="304164" y="85852"/>
                  </a:lnTo>
                  <a:lnTo>
                    <a:pt x="300608" y="86868"/>
                  </a:lnTo>
                  <a:lnTo>
                    <a:pt x="333882" y="86868"/>
                  </a:lnTo>
                  <a:lnTo>
                    <a:pt x="330834" y="86360"/>
                  </a:lnTo>
                  <a:lnTo>
                    <a:pt x="327786" y="84328"/>
                  </a:lnTo>
                  <a:lnTo>
                    <a:pt x="326644" y="83185"/>
                  </a:lnTo>
                  <a:lnTo>
                    <a:pt x="325870" y="81661"/>
                  </a:lnTo>
                  <a:lnTo>
                    <a:pt x="325247" y="80518"/>
                  </a:lnTo>
                  <a:lnTo>
                    <a:pt x="324925" y="77089"/>
                  </a:lnTo>
                  <a:lnTo>
                    <a:pt x="324969" y="13716"/>
                  </a:lnTo>
                  <a:lnTo>
                    <a:pt x="325247" y="10668"/>
                  </a:lnTo>
                  <a:lnTo>
                    <a:pt x="326135" y="9398"/>
                  </a:lnTo>
                  <a:lnTo>
                    <a:pt x="327025" y="8001"/>
                  </a:lnTo>
                  <a:lnTo>
                    <a:pt x="327739" y="7366"/>
                  </a:lnTo>
                  <a:close/>
                </a:path>
                <a:path w="338454" h="133350">
                  <a:moveTo>
                    <a:pt x="184023" y="1016"/>
                  </a:moveTo>
                  <a:lnTo>
                    <a:pt x="140842" y="1016"/>
                  </a:lnTo>
                  <a:lnTo>
                    <a:pt x="140842" y="4826"/>
                  </a:lnTo>
                  <a:lnTo>
                    <a:pt x="145160" y="4826"/>
                  </a:lnTo>
                  <a:lnTo>
                    <a:pt x="148589" y="6223"/>
                  </a:lnTo>
                  <a:lnTo>
                    <a:pt x="151129" y="8890"/>
                  </a:lnTo>
                  <a:lnTo>
                    <a:pt x="152907" y="10668"/>
                  </a:lnTo>
                  <a:lnTo>
                    <a:pt x="154685" y="13970"/>
                  </a:lnTo>
                  <a:lnTo>
                    <a:pt x="156590" y="18796"/>
                  </a:lnTo>
                  <a:lnTo>
                    <a:pt x="182193" y="81661"/>
                  </a:lnTo>
                  <a:lnTo>
                    <a:pt x="182245" y="83439"/>
                  </a:lnTo>
                  <a:lnTo>
                    <a:pt x="199008" y="83439"/>
                  </a:lnTo>
                  <a:lnTo>
                    <a:pt x="199008" y="80010"/>
                  </a:lnTo>
                  <a:lnTo>
                    <a:pt x="202692" y="71120"/>
                  </a:lnTo>
                  <a:lnTo>
                    <a:pt x="194817" y="71120"/>
                  </a:lnTo>
                  <a:lnTo>
                    <a:pt x="173608" y="16637"/>
                  </a:lnTo>
                  <a:lnTo>
                    <a:pt x="172720" y="13716"/>
                  </a:lnTo>
                  <a:lnTo>
                    <a:pt x="172211" y="11811"/>
                  </a:lnTo>
                  <a:lnTo>
                    <a:pt x="172211" y="7366"/>
                  </a:lnTo>
                  <a:lnTo>
                    <a:pt x="176149" y="5334"/>
                  </a:lnTo>
                  <a:lnTo>
                    <a:pt x="184023" y="4826"/>
                  </a:lnTo>
                  <a:lnTo>
                    <a:pt x="184023" y="1016"/>
                  </a:lnTo>
                  <a:close/>
                </a:path>
                <a:path w="338454" h="133350">
                  <a:moveTo>
                    <a:pt x="240410" y="1016"/>
                  </a:moveTo>
                  <a:lnTo>
                    <a:pt x="206755" y="1016"/>
                  </a:lnTo>
                  <a:lnTo>
                    <a:pt x="206755" y="4826"/>
                  </a:lnTo>
                  <a:lnTo>
                    <a:pt x="208025" y="4953"/>
                  </a:lnTo>
                  <a:lnTo>
                    <a:pt x="208914" y="4953"/>
                  </a:lnTo>
                  <a:lnTo>
                    <a:pt x="209423" y="5080"/>
                  </a:lnTo>
                  <a:lnTo>
                    <a:pt x="212598" y="5207"/>
                  </a:lnTo>
                  <a:lnTo>
                    <a:pt x="214756" y="5842"/>
                  </a:lnTo>
                  <a:lnTo>
                    <a:pt x="215646" y="6731"/>
                  </a:lnTo>
                  <a:lnTo>
                    <a:pt x="217042" y="8001"/>
                  </a:lnTo>
                  <a:lnTo>
                    <a:pt x="217677" y="9398"/>
                  </a:lnTo>
                  <a:lnTo>
                    <a:pt x="217677" y="12319"/>
                  </a:lnTo>
                  <a:lnTo>
                    <a:pt x="217170" y="14732"/>
                  </a:lnTo>
                  <a:lnTo>
                    <a:pt x="215900" y="18034"/>
                  </a:lnTo>
                  <a:lnTo>
                    <a:pt x="194817" y="71120"/>
                  </a:lnTo>
                  <a:lnTo>
                    <a:pt x="202692" y="71120"/>
                  </a:lnTo>
                  <a:lnTo>
                    <a:pt x="223900" y="19939"/>
                  </a:lnTo>
                  <a:lnTo>
                    <a:pt x="226440" y="13716"/>
                  </a:lnTo>
                  <a:lnTo>
                    <a:pt x="229234" y="9398"/>
                  </a:lnTo>
                  <a:lnTo>
                    <a:pt x="232028" y="6985"/>
                  </a:lnTo>
                  <a:lnTo>
                    <a:pt x="233933" y="5461"/>
                  </a:lnTo>
                  <a:lnTo>
                    <a:pt x="236727" y="4826"/>
                  </a:lnTo>
                  <a:lnTo>
                    <a:pt x="240410" y="4826"/>
                  </a:lnTo>
                  <a:lnTo>
                    <a:pt x="240410" y="1016"/>
                  </a:lnTo>
                  <a:close/>
                </a:path>
                <a:path w="338454" h="133350">
                  <a:moveTo>
                    <a:pt x="240537" y="1016"/>
                  </a:moveTo>
                  <a:lnTo>
                    <a:pt x="240410" y="4826"/>
                  </a:lnTo>
                  <a:lnTo>
                    <a:pt x="240537" y="1016"/>
                  </a:lnTo>
                  <a:close/>
                </a:path>
                <a:path w="338454" h="133350">
                  <a:moveTo>
                    <a:pt x="338454" y="1016"/>
                  </a:moveTo>
                  <a:lnTo>
                    <a:pt x="240537" y="1016"/>
                  </a:lnTo>
                  <a:lnTo>
                    <a:pt x="240537" y="4826"/>
                  </a:lnTo>
                  <a:lnTo>
                    <a:pt x="338454" y="4826"/>
                  </a:lnTo>
                  <a:lnTo>
                    <a:pt x="338454" y="1016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4166" y="5181727"/>
              <a:ext cx="764554" cy="18173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7476" y="5407279"/>
              <a:ext cx="1237106" cy="17525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3744" y="5447665"/>
              <a:ext cx="795527" cy="13487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154291" y="5520817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13842" y="0"/>
                  </a:moveTo>
                  <a:lnTo>
                    <a:pt x="10794" y="0"/>
                  </a:lnTo>
                  <a:lnTo>
                    <a:pt x="7874" y="0"/>
                  </a:lnTo>
                  <a:lnTo>
                    <a:pt x="5333" y="1016"/>
                  </a:lnTo>
                  <a:lnTo>
                    <a:pt x="3175" y="3048"/>
                  </a:lnTo>
                  <a:lnTo>
                    <a:pt x="1015" y="5207"/>
                  </a:lnTo>
                  <a:lnTo>
                    <a:pt x="0" y="7747"/>
                  </a:lnTo>
                  <a:lnTo>
                    <a:pt x="0" y="13716"/>
                  </a:lnTo>
                  <a:lnTo>
                    <a:pt x="1015" y="16383"/>
                  </a:lnTo>
                  <a:lnTo>
                    <a:pt x="3175" y="18415"/>
                  </a:lnTo>
                  <a:lnTo>
                    <a:pt x="5333" y="20574"/>
                  </a:lnTo>
                  <a:lnTo>
                    <a:pt x="7874" y="21590"/>
                  </a:lnTo>
                  <a:lnTo>
                    <a:pt x="13842" y="21590"/>
                  </a:lnTo>
                  <a:lnTo>
                    <a:pt x="16382" y="20574"/>
                  </a:lnTo>
                  <a:lnTo>
                    <a:pt x="20574" y="16383"/>
                  </a:lnTo>
                  <a:lnTo>
                    <a:pt x="21716" y="13716"/>
                  </a:lnTo>
                  <a:lnTo>
                    <a:pt x="21716" y="7747"/>
                  </a:lnTo>
                  <a:lnTo>
                    <a:pt x="20574" y="5207"/>
                  </a:lnTo>
                  <a:lnTo>
                    <a:pt x="18541" y="3175"/>
                  </a:lnTo>
                  <a:lnTo>
                    <a:pt x="16509" y="1016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37046" y="5619902"/>
              <a:ext cx="1192656" cy="18166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360029" y="5269114"/>
              <a:ext cx="203835" cy="7620"/>
            </a:xfrm>
            <a:custGeom>
              <a:avLst/>
              <a:gdLst/>
              <a:ahLst/>
              <a:cxnLst/>
              <a:rect l="l" t="t" r="r" b="b"/>
              <a:pathLst>
                <a:path w="203834" h="7620">
                  <a:moveTo>
                    <a:pt x="203644" y="0"/>
                  </a:moveTo>
                  <a:lnTo>
                    <a:pt x="0" y="0"/>
                  </a:lnTo>
                  <a:lnTo>
                    <a:pt x="0" y="7227"/>
                  </a:lnTo>
                  <a:lnTo>
                    <a:pt x="203644" y="7227"/>
                  </a:lnTo>
                  <a:lnTo>
                    <a:pt x="203644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20379" y="5231130"/>
              <a:ext cx="231394" cy="8953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38195" y="5181727"/>
              <a:ext cx="1487946" cy="40081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99155" y="5619902"/>
              <a:ext cx="1142762" cy="18166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805672" y="5666587"/>
              <a:ext cx="317500" cy="95250"/>
            </a:xfrm>
            <a:custGeom>
              <a:avLst/>
              <a:gdLst/>
              <a:ahLst/>
              <a:cxnLst/>
              <a:rect l="l" t="t" r="r" b="b"/>
              <a:pathLst>
                <a:path w="317500" h="95250">
                  <a:moveTo>
                    <a:pt x="34162" y="88582"/>
                  </a:moveTo>
                  <a:lnTo>
                    <a:pt x="0" y="88582"/>
                  </a:lnTo>
                  <a:lnTo>
                    <a:pt x="0" y="92189"/>
                  </a:lnTo>
                  <a:lnTo>
                    <a:pt x="34162" y="92189"/>
                  </a:lnTo>
                  <a:lnTo>
                    <a:pt x="34162" y="88582"/>
                  </a:lnTo>
                  <a:close/>
                </a:path>
                <a:path w="317500" h="95250">
                  <a:moveTo>
                    <a:pt x="37618" y="17386"/>
                  </a:moveTo>
                  <a:lnTo>
                    <a:pt x="20574" y="17386"/>
                  </a:lnTo>
                  <a:lnTo>
                    <a:pt x="52831" y="92189"/>
                  </a:lnTo>
                  <a:lnTo>
                    <a:pt x="56260" y="92189"/>
                  </a:lnTo>
                  <a:lnTo>
                    <a:pt x="66129" y="68846"/>
                  </a:lnTo>
                  <a:lnTo>
                    <a:pt x="59562" y="68846"/>
                  </a:lnTo>
                  <a:lnTo>
                    <a:pt x="37618" y="17386"/>
                  </a:lnTo>
                  <a:close/>
                </a:path>
                <a:path w="317500" h="95250">
                  <a:moveTo>
                    <a:pt x="117728" y="88582"/>
                  </a:moveTo>
                  <a:lnTo>
                    <a:pt x="74422" y="88582"/>
                  </a:lnTo>
                  <a:lnTo>
                    <a:pt x="74422" y="92189"/>
                  </a:lnTo>
                  <a:lnTo>
                    <a:pt x="117728" y="92189"/>
                  </a:lnTo>
                  <a:lnTo>
                    <a:pt x="117728" y="88582"/>
                  </a:lnTo>
                  <a:close/>
                </a:path>
                <a:path w="317500" h="95250">
                  <a:moveTo>
                    <a:pt x="31369" y="2730"/>
                  </a:moveTo>
                  <a:lnTo>
                    <a:pt x="0" y="2730"/>
                  </a:lnTo>
                  <a:lnTo>
                    <a:pt x="0" y="6438"/>
                  </a:lnTo>
                  <a:lnTo>
                    <a:pt x="4572" y="6438"/>
                  </a:lnTo>
                  <a:lnTo>
                    <a:pt x="7620" y="6946"/>
                  </a:lnTo>
                  <a:lnTo>
                    <a:pt x="10668" y="8966"/>
                  </a:lnTo>
                  <a:lnTo>
                    <a:pt x="11810" y="10109"/>
                  </a:lnTo>
                  <a:lnTo>
                    <a:pt x="12446" y="11379"/>
                  </a:lnTo>
                  <a:lnTo>
                    <a:pt x="13207" y="12649"/>
                  </a:lnTo>
                  <a:lnTo>
                    <a:pt x="13570" y="16560"/>
                  </a:lnTo>
                  <a:lnTo>
                    <a:pt x="13538" y="78816"/>
                  </a:lnTo>
                  <a:lnTo>
                    <a:pt x="12700" y="83286"/>
                  </a:lnTo>
                  <a:lnTo>
                    <a:pt x="11049" y="85407"/>
                  </a:lnTo>
                  <a:lnTo>
                    <a:pt x="9525" y="87528"/>
                  </a:lnTo>
                  <a:lnTo>
                    <a:pt x="5714" y="88582"/>
                  </a:lnTo>
                  <a:lnTo>
                    <a:pt x="30225" y="88582"/>
                  </a:lnTo>
                  <a:lnTo>
                    <a:pt x="27304" y="88125"/>
                  </a:lnTo>
                  <a:lnTo>
                    <a:pt x="23495" y="86296"/>
                  </a:lnTo>
                  <a:lnTo>
                    <a:pt x="22225" y="84950"/>
                  </a:lnTo>
                  <a:lnTo>
                    <a:pt x="20954" y="81368"/>
                  </a:lnTo>
                  <a:lnTo>
                    <a:pt x="20685" y="78549"/>
                  </a:lnTo>
                  <a:lnTo>
                    <a:pt x="20574" y="17386"/>
                  </a:lnTo>
                  <a:lnTo>
                    <a:pt x="37618" y="17386"/>
                  </a:lnTo>
                  <a:lnTo>
                    <a:pt x="31369" y="2730"/>
                  </a:lnTo>
                  <a:close/>
                </a:path>
                <a:path w="317500" h="95250">
                  <a:moveTo>
                    <a:pt x="104139" y="17386"/>
                  </a:moveTo>
                  <a:lnTo>
                    <a:pt x="87883" y="17386"/>
                  </a:lnTo>
                  <a:lnTo>
                    <a:pt x="87883" y="78816"/>
                  </a:lnTo>
                  <a:lnTo>
                    <a:pt x="86995" y="83616"/>
                  </a:lnTo>
                  <a:lnTo>
                    <a:pt x="85089" y="85598"/>
                  </a:lnTo>
                  <a:lnTo>
                    <a:pt x="83311" y="87591"/>
                  </a:lnTo>
                  <a:lnTo>
                    <a:pt x="79755" y="88582"/>
                  </a:lnTo>
                  <a:lnTo>
                    <a:pt x="113664" y="88582"/>
                  </a:lnTo>
                  <a:lnTo>
                    <a:pt x="110744" y="88125"/>
                  </a:lnTo>
                  <a:lnTo>
                    <a:pt x="106933" y="86296"/>
                  </a:lnTo>
                  <a:lnTo>
                    <a:pt x="105663" y="84950"/>
                  </a:lnTo>
                  <a:lnTo>
                    <a:pt x="104394" y="81368"/>
                  </a:lnTo>
                  <a:lnTo>
                    <a:pt x="104231" y="78816"/>
                  </a:lnTo>
                  <a:lnTo>
                    <a:pt x="104139" y="17386"/>
                  </a:lnTo>
                  <a:close/>
                </a:path>
                <a:path w="317500" h="95250">
                  <a:moveTo>
                    <a:pt x="117728" y="2730"/>
                  </a:moveTo>
                  <a:lnTo>
                    <a:pt x="87502" y="2730"/>
                  </a:lnTo>
                  <a:lnTo>
                    <a:pt x="59562" y="68846"/>
                  </a:lnTo>
                  <a:lnTo>
                    <a:pt x="66129" y="68846"/>
                  </a:lnTo>
                  <a:lnTo>
                    <a:pt x="87883" y="17386"/>
                  </a:lnTo>
                  <a:lnTo>
                    <a:pt x="104139" y="17386"/>
                  </a:lnTo>
                  <a:lnTo>
                    <a:pt x="104139" y="16560"/>
                  </a:lnTo>
                  <a:lnTo>
                    <a:pt x="104521" y="12331"/>
                  </a:lnTo>
                  <a:lnTo>
                    <a:pt x="105409" y="11036"/>
                  </a:lnTo>
                  <a:lnTo>
                    <a:pt x="106172" y="9728"/>
                  </a:lnTo>
                  <a:lnTo>
                    <a:pt x="107314" y="8636"/>
                  </a:lnTo>
                  <a:lnTo>
                    <a:pt x="108838" y="7759"/>
                  </a:lnTo>
                  <a:lnTo>
                    <a:pt x="110235" y="6883"/>
                  </a:lnTo>
                  <a:lnTo>
                    <a:pt x="113283" y="6438"/>
                  </a:lnTo>
                  <a:lnTo>
                    <a:pt x="117728" y="6438"/>
                  </a:lnTo>
                  <a:lnTo>
                    <a:pt x="117728" y="2730"/>
                  </a:lnTo>
                  <a:close/>
                </a:path>
                <a:path w="317500" h="95250">
                  <a:moveTo>
                    <a:pt x="177546" y="0"/>
                  </a:moveTo>
                  <a:lnTo>
                    <a:pt x="142914" y="19892"/>
                  </a:lnTo>
                  <a:lnTo>
                    <a:pt x="136271" y="48641"/>
                  </a:lnTo>
                  <a:lnTo>
                    <a:pt x="136985" y="58694"/>
                  </a:lnTo>
                  <a:lnTo>
                    <a:pt x="160400" y="91792"/>
                  </a:lnTo>
                  <a:lnTo>
                    <a:pt x="175386" y="94932"/>
                  </a:lnTo>
                  <a:lnTo>
                    <a:pt x="182433" y="94244"/>
                  </a:lnTo>
                  <a:lnTo>
                    <a:pt x="188896" y="92182"/>
                  </a:lnTo>
                  <a:lnTo>
                    <a:pt x="194764" y="88749"/>
                  </a:lnTo>
                  <a:lnTo>
                    <a:pt x="200025" y="83947"/>
                  </a:lnTo>
                  <a:lnTo>
                    <a:pt x="203923" y="79006"/>
                  </a:lnTo>
                  <a:lnTo>
                    <a:pt x="182752" y="79006"/>
                  </a:lnTo>
                  <a:lnTo>
                    <a:pt x="176393" y="78299"/>
                  </a:lnTo>
                  <a:lnTo>
                    <a:pt x="150711" y="45848"/>
                  </a:lnTo>
                  <a:lnTo>
                    <a:pt x="150113" y="36423"/>
                  </a:lnTo>
                  <a:lnTo>
                    <a:pt x="211962" y="36423"/>
                  </a:lnTo>
                  <a:lnTo>
                    <a:pt x="211533" y="30759"/>
                  </a:lnTo>
                  <a:lnTo>
                    <a:pt x="150113" y="30759"/>
                  </a:lnTo>
                  <a:lnTo>
                    <a:pt x="150875" y="23279"/>
                  </a:lnTo>
                  <a:lnTo>
                    <a:pt x="153288" y="17424"/>
                  </a:lnTo>
                  <a:lnTo>
                    <a:pt x="161925" y="9029"/>
                  </a:lnTo>
                  <a:lnTo>
                    <a:pt x="166750" y="6934"/>
                  </a:lnTo>
                  <a:lnTo>
                    <a:pt x="198751" y="6934"/>
                  </a:lnTo>
                  <a:lnTo>
                    <a:pt x="197119" y="5572"/>
                  </a:lnTo>
                  <a:lnTo>
                    <a:pt x="191261" y="2476"/>
                  </a:lnTo>
                  <a:lnTo>
                    <a:pt x="184737" y="619"/>
                  </a:lnTo>
                  <a:lnTo>
                    <a:pt x="177546" y="0"/>
                  </a:lnTo>
                  <a:close/>
                </a:path>
                <a:path w="317500" h="95250">
                  <a:moveTo>
                    <a:pt x="208914" y="57619"/>
                  </a:moveTo>
                  <a:lnTo>
                    <a:pt x="205994" y="65430"/>
                  </a:lnTo>
                  <a:lnTo>
                    <a:pt x="202310" y="70954"/>
                  </a:lnTo>
                  <a:lnTo>
                    <a:pt x="193675" y="77393"/>
                  </a:lnTo>
                  <a:lnTo>
                    <a:pt x="188595" y="79006"/>
                  </a:lnTo>
                  <a:lnTo>
                    <a:pt x="203923" y="79006"/>
                  </a:lnTo>
                  <a:lnTo>
                    <a:pt x="204481" y="78299"/>
                  </a:lnTo>
                  <a:lnTo>
                    <a:pt x="207946" y="72356"/>
                  </a:lnTo>
                  <a:lnTo>
                    <a:pt x="210437" y="66114"/>
                  </a:lnTo>
                  <a:lnTo>
                    <a:pt x="211962" y="59575"/>
                  </a:lnTo>
                  <a:lnTo>
                    <a:pt x="208914" y="57619"/>
                  </a:lnTo>
                  <a:close/>
                </a:path>
                <a:path w="317500" h="95250">
                  <a:moveTo>
                    <a:pt x="198751" y="6934"/>
                  </a:moveTo>
                  <a:lnTo>
                    <a:pt x="175641" y="6934"/>
                  </a:lnTo>
                  <a:lnTo>
                    <a:pt x="178943" y="7975"/>
                  </a:lnTo>
                  <a:lnTo>
                    <a:pt x="182245" y="10058"/>
                  </a:lnTo>
                  <a:lnTo>
                    <a:pt x="191516" y="30759"/>
                  </a:lnTo>
                  <a:lnTo>
                    <a:pt x="211533" y="30759"/>
                  </a:lnTo>
                  <a:lnTo>
                    <a:pt x="211365" y="28544"/>
                  </a:lnTo>
                  <a:lnTo>
                    <a:pt x="209565" y="21497"/>
                  </a:lnTo>
                  <a:lnTo>
                    <a:pt x="206551" y="15285"/>
                  </a:lnTo>
                  <a:lnTo>
                    <a:pt x="202310" y="9906"/>
                  </a:lnTo>
                  <a:lnTo>
                    <a:pt x="198751" y="6934"/>
                  </a:lnTo>
                  <a:close/>
                </a:path>
                <a:path w="317500" h="95250">
                  <a:moveTo>
                    <a:pt x="262381" y="88582"/>
                  </a:moveTo>
                  <a:lnTo>
                    <a:pt x="219075" y="88582"/>
                  </a:lnTo>
                  <a:lnTo>
                    <a:pt x="219075" y="92189"/>
                  </a:lnTo>
                  <a:lnTo>
                    <a:pt x="262381" y="92189"/>
                  </a:lnTo>
                  <a:lnTo>
                    <a:pt x="262381" y="88582"/>
                  </a:lnTo>
                  <a:close/>
                </a:path>
                <a:path w="317500" h="95250">
                  <a:moveTo>
                    <a:pt x="317119" y="88582"/>
                  </a:moveTo>
                  <a:lnTo>
                    <a:pt x="273811" y="88582"/>
                  </a:lnTo>
                  <a:lnTo>
                    <a:pt x="273811" y="92189"/>
                  </a:lnTo>
                  <a:lnTo>
                    <a:pt x="317119" y="92189"/>
                  </a:lnTo>
                  <a:lnTo>
                    <a:pt x="317119" y="88582"/>
                  </a:lnTo>
                  <a:close/>
                </a:path>
                <a:path w="317500" h="95250">
                  <a:moveTo>
                    <a:pt x="258318" y="6438"/>
                  </a:moveTo>
                  <a:lnTo>
                    <a:pt x="223393" y="6438"/>
                  </a:lnTo>
                  <a:lnTo>
                    <a:pt x="226441" y="6997"/>
                  </a:lnTo>
                  <a:lnTo>
                    <a:pt x="230250" y="9207"/>
                  </a:lnTo>
                  <a:lnTo>
                    <a:pt x="231394" y="10668"/>
                  </a:lnTo>
                  <a:lnTo>
                    <a:pt x="232412" y="14363"/>
                  </a:lnTo>
                  <a:lnTo>
                    <a:pt x="232624" y="17475"/>
                  </a:lnTo>
                  <a:lnTo>
                    <a:pt x="232613" y="78816"/>
                  </a:lnTo>
                  <a:lnTo>
                    <a:pt x="231775" y="83286"/>
                  </a:lnTo>
                  <a:lnTo>
                    <a:pt x="229886" y="85737"/>
                  </a:lnTo>
                  <a:lnTo>
                    <a:pt x="228600" y="87528"/>
                  </a:lnTo>
                  <a:lnTo>
                    <a:pt x="224789" y="88582"/>
                  </a:lnTo>
                  <a:lnTo>
                    <a:pt x="258063" y="88582"/>
                  </a:lnTo>
                  <a:lnTo>
                    <a:pt x="254888" y="88011"/>
                  </a:lnTo>
                  <a:lnTo>
                    <a:pt x="252983" y="86868"/>
                  </a:lnTo>
                  <a:lnTo>
                    <a:pt x="248793" y="49022"/>
                  </a:lnTo>
                  <a:lnTo>
                    <a:pt x="303529" y="49022"/>
                  </a:lnTo>
                  <a:lnTo>
                    <a:pt x="303529" y="42672"/>
                  </a:lnTo>
                  <a:lnTo>
                    <a:pt x="248793" y="42672"/>
                  </a:lnTo>
                  <a:lnTo>
                    <a:pt x="248793" y="17475"/>
                  </a:lnTo>
                  <a:lnTo>
                    <a:pt x="249047" y="13487"/>
                  </a:lnTo>
                  <a:lnTo>
                    <a:pt x="250317" y="10045"/>
                  </a:lnTo>
                  <a:lnTo>
                    <a:pt x="251586" y="8724"/>
                  </a:lnTo>
                  <a:lnTo>
                    <a:pt x="255397" y="6896"/>
                  </a:lnTo>
                  <a:lnTo>
                    <a:pt x="258318" y="6438"/>
                  </a:lnTo>
                  <a:close/>
                </a:path>
                <a:path w="317500" h="95250">
                  <a:moveTo>
                    <a:pt x="303529" y="49022"/>
                  </a:moveTo>
                  <a:lnTo>
                    <a:pt x="287400" y="49022"/>
                  </a:lnTo>
                  <a:lnTo>
                    <a:pt x="287400" y="78816"/>
                  </a:lnTo>
                  <a:lnTo>
                    <a:pt x="286511" y="83616"/>
                  </a:lnTo>
                  <a:lnTo>
                    <a:pt x="284733" y="85598"/>
                  </a:lnTo>
                  <a:lnTo>
                    <a:pt x="282828" y="87591"/>
                  </a:lnTo>
                  <a:lnTo>
                    <a:pt x="279273" y="88582"/>
                  </a:lnTo>
                  <a:lnTo>
                    <a:pt x="312800" y="88582"/>
                  </a:lnTo>
                  <a:lnTo>
                    <a:pt x="303644" y="78549"/>
                  </a:lnTo>
                  <a:lnTo>
                    <a:pt x="303529" y="49022"/>
                  </a:lnTo>
                  <a:close/>
                </a:path>
                <a:path w="317500" h="95250">
                  <a:moveTo>
                    <a:pt x="313054" y="6438"/>
                  </a:moveTo>
                  <a:lnTo>
                    <a:pt x="278383" y="6438"/>
                  </a:lnTo>
                  <a:lnTo>
                    <a:pt x="281558" y="7048"/>
                  </a:lnTo>
                  <a:lnTo>
                    <a:pt x="285114" y="9448"/>
                  </a:lnTo>
                  <a:lnTo>
                    <a:pt x="287400" y="42672"/>
                  </a:lnTo>
                  <a:lnTo>
                    <a:pt x="303529" y="42672"/>
                  </a:lnTo>
                  <a:lnTo>
                    <a:pt x="303529" y="17475"/>
                  </a:lnTo>
                  <a:lnTo>
                    <a:pt x="303910" y="13487"/>
                  </a:lnTo>
                  <a:lnTo>
                    <a:pt x="305180" y="10045"/>
                  </a:lnTo>
                  <a:lnTo>
                    <a:pt x="306450" y="8724"/>
                  </a:lnTo>
                  <a:lnTo>
                    <a:pt x="308228" y="7810"/>
                  </a:lnTo>
                  <a:lnTo>
                    <a:pt x="310133" y="6896"/>
                  </a:lnTo>
                  <a:lnTo>
                    <a:pt x="313054" y="6438"/>
                  </a:lnTo>
                  <a:close/>
                </a:path>
                <a:path w="317500" h="95250">
                  <a:moveTo>
                    <a:pt x="262381" y="2730"/>
                  </a:moveTo>
                  <a:lnTo>
                    <a:pt x="219075" y="2730"/>
                  </a:lnTo>
                  <a:lnTo>
                    <a:pt x="219075" y="6438"/>
                  </a:lnTo>
                  <a:lnTo>
                    <a:pt x="262381" y="6438"/>
                  </a:lnTo>
                  <a:lnTo>
                    <a:pt x="262381" y="2730"/>
                  </a:lnTo>
                  <a:close/>
                </a:path>
                <a:path w="317500" h="95250">
                  <a:moveTo>
                    <a:pt x="317119" y="2730"/>
                  </a:moveTo>
                  <a:lnTo>
                    <a:pt x="273811" y="2730"/>
                  </a:lnTo>
                  <a:lnTo>
                    <a:pt x="273811" y="6438"/>
                  </a:lnTo>
                  <a:lnTo>
                    <a:pt x="317119" y="6438"/>
                  </a:lnTo>
                  <a:lnTo>
                    <a:pt x="317119" y="273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88305" y="5619902"/>
              <a:ext cx="875809" cy="18166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40330" y="5838977"/>
              <a:ext cx="1474741" cy="18166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35772" y="5958916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970" y="0"/>
                  </a:moveTo>
                  <a:lnTo>
                    <a:pt x="10922" y="0"/>
                  </a:lnTo>
                  <a:lnTo>
                    <a:pt x="7874" y="0"/>
                  </a:lnTo>
                  <a:lnTo>
                    <a:pt x="5333" y="1041"/>
                  </a:lnTo>
                  <a:lnTo>
                    <a:pt x="3175" y="3124"/>
                  </a:lnTo>
                  <a:lnTo>
                    <a:pt x="1143" y="5206"/>
                  </a:lnTo>
                  <a:lnTo>
                    <a:pt x="0" y="7772"/>
                  </a:lnTo>
                  <a:lnTo>
                    <a:pt x="0" y="13830"/>
                  </a:lnTo>
                  <a:lnTo>
                    <a:pt x="1143" y="16382"/>
                  </a:lnTo>
                  <a:lnTo>
                    <a:pt x="3175" y="18503"/>
                  </a:lnTo>
                  <a:lnTo>
                    <a:pt x="5333" y="20612"/>
                  </a:lnTo>
                  <a:lnTo>
                    <a:pt x="7874" y="21678"/>
                  </a:lnTo>
                  <a:lnTo>
                    <a:pt x="13843" y="21678"/>
                  </a:lnTo>
                  <a:lnTo>
                    <a:pt x="16509" y="20612"/>
                  </a:lnTo>
                  <a:lnTo>
                    <a:pt x="18542" y="18503"/>
                  </a:lnTo>
                  <a:lnTo>
                    <a:pt x="20700" y="16382"/>
                  </a:lnTo>
                  <a:lnTo>
                    <a:pt x="21717" y="13830"/>
                  </a:lnTo>
                  <a:lnTo>
                    <a:pt x="21717" y="7835"/>
                  </a:lnTo>
                  <a:lnTo>
                    <a:pt x="20700" y="5283"/>
                  </a:lnTo>
                  <a:lnTo>
                    <a:pt x="18669" y="3162"/>
                  </a:lnTo>
                  <a:lnTo>
                    <a:pt x="16509" y="1054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10090911" y="5400802"/>
            <a:ext cx="439420" cy="141605"/>
          </a:xfrm>
          <a:custGeom>
            <a:avLst/>
            <a:gdLst/>
            <a:ahLst/>
            <a:cxnLst/>
            <a:rect l="l" t="t" r="r" b="b"/>
            <a:pathLst>
              <a:path w="439420" h="141604">
                <a:moveTo>
                  <a:pt x="51562" y="46863"/>
                </a:moveTo>
                <a:lnTo>
                  <a:pt x="42672" y="46863"/>
                </a:lnTo>
                <a:lnTo>
                  <a:pt x="34218" y="47674"/>
                </a:lnTo>
                <a:lnTo>
                  <a:pt x="3143" y="75184"/>
                </a:lnTo>
                <a:lnTo>
                  <a:pt x="0" y="94234"/>
                </a:lnTo>
                <a:lnTo>
                  <a:pt x="712" y="104598"/>
                </a:lnTo>
                <a:lnTo>
                  <a:pt x="23685" y="138445"/>
                </a:lnTo>
                <a:lnTo>
                  <a:pt x="37973" y="141605"/>
                </a:lnTo>
                <a:lnTo>
                  <a:pt x="46482" y="141605"/>
                </a:lnTo>
                <a:lnTo>
                  <a:pt x="54229" y="138430"/>
                </a:lnTo>
                <a:lnTo>
                  <a:pt x="61214" y="132080"/>
                </a:lnTo>
                <a:lnTo>
                  <a:pt x="66097" y="126815"/>
                </a:lnTo>
                <a:lnTo>
                  <a:pt x="66383" y="126365"/>
                </a:lnTo>
                <a:lnTo>
                  <a:pt x="36068" y="126365"/>
                </a:lnTo>
                <a:lnTo>
                  <a:pt x="28956" y="122301"/>
                </a:lnTo>
                <a:lnTo>
                  <a:pt x="15875" y="85852"/>
                </a:lnTo>
                <a:lnTo>
                  <a:pt x="16373" y="78402"/>
                </a:lnTo>
                <a:lnTo>
                  <a:pt x="33020" y="53340"/>
                </a:lnTo>
                <a:lnTo>
                  <a:pt x="63771" y="53340"/>
                </a:lnTo>
                <a:lnTo>
                  <a:pt x="58674" y="49149"/>
                </a:lnTo>
                <a:lnTo>
                  <a:pt x="51562" y="46863"/>
                </a:lnTo>
                <a:close/>
              </a:path>
              <a:path w="439420" h="141604">
                <a:moveTo>
                  <a:pt x="72644" y="103505"/>
                </a:moveTo>
                <a:lnTo>
                  <a:pt x="69215" y="111379"/>
                </a:lnTo>
                <a:lnTo>
                  <a:pt x="65786" y="116840"/>
                </a:lnTo>
                <a:lnTo>
                  <a:pt x="62103" y="119888"/>
                </a:lnTo>
                <a:lnTo>
                  <a:pt x="57023" y="124206"/>
                </a:lnTo>
                <a:lnTo>
                  <a:pt x="51308" y="126365"/>
                </a:lnTo>
                <a:lnTo>
                  <a:pt x="66383" y="126365"/>
                </a:lnTo>
                <a:lnTo>
                  <a:pt x="70088" y="120538"/>
                </a:lnTo>
                <a:lnTo>
                  <a:pt x="73197" y="113238"/>
                </a:lnTo>
                <a:lnTo>
                  <a:pt x="75438" y="104902"/>
                </a:lnTo>
                <a:lnTo>
                  <a:pt x="72644" y="103505"/>
                </a:lnTo>
                <a:close/>
              </a:path>
              <a:path w="439420" h="141604">
                <a:moveTo>
                  <a:pt x="63771" y="53340"/>
                </a:moveTo>
                <a:lnTo>
                  <a:pt x="43561" y="53340"/>
                </a:lnTo>
                <a:lnTo>
                  <a:pt x="46736" y="54356"/>
                </a:lnTo>
                <a:lnTo>
                  <a:pt x="49022" y="56261"/>
                </a:lnTo>
                <a:lnTo>
                  <a:pt x="51308" y="58293"/>
                </a:lnTo>
                <a:lnTo>
                  <a:pt x="52578" y="61214"/>
                </a:lnTo>
                <a:lnTo>
                  <a:pt x="53340" y="68961"/>
                </a:lnTo>
                <a:lnTo>
                  <a:pt x="53975" y="71501"/>
                </a:lnTo>
                <a:lnTo>
                  <a:pt x="55118" y="72898"/>
                </a:lnTo>
                <a:lnTo>
                  <a:pt x="57023" y="75311"/>
                </a:lnTo>
                <a:lnTo>
                  <a:pt x="59944" y="76581"/>
                </a:lnTo>
                <a:lnTo>
                  <a:pt x="66675" y="76581"/>
                </a:lnTo>
                <a:lnTo>
                  <a:pt x="68961" y="75819"/>
                </a:lnTo>
                <a:lnTo>
                  <a:pt x="70485" y="74295"/>
                </a:lnTo>
                <a:lnTo>
                  <a:pt x="72136" y="72771"/>
                </a:lnTo>
                <a:lnTo>
                  <a:pt x="72898" y="70739"/>
                </a:lnTo>
                <a:lnTo>
                  <a:pt x="72898" y="63246"/>
                </a:lnTo>
                <a:lnTo>
                  <a:pt x="70104" y="58420"/>
                </a:lnTo>
                <a:lnTo>
                  <a:pt x="63771" y="53340"/>
                </a:lnTo>
                <a:close/>
              </a:path>
              <a:path w="439420" h="141604">
                <a:moveTo>
                  <a:pt x="137160" y="46736"/>
                </a:moveTo>
                <a:lnTo>
                  <a:pt x="102528" y="66587"/>
                </a:lnTo>
                <a:lnTo>
                  <a:pt x="95885" y="95377"/>
                </a:lnTo>
                <a:lnTo>
                  <a:pt x="96599" y="105421"/>
                </a:lnTo>
                <a:lnTo>
                  <a:pt x="119967" y="138461"/>
                </a:lnTo>
                <a:lnTo>
                  <a:pt x="135001" y="141605"/>
                </a:lnTo>
                <a:lnTo>
                  <a:pt x="142047" y="140916"/>
                </a:lnTo>
                <a:lnTo>
                  <a:pt x="148510" y="138858"/>
                </a:lnTo>
                <a:lnTo>
                  <a:pt x="154378" y="135443"/>
                </a:lnTo>
                <a:lnTo>
                  <a:pt x="159639" y="130683"/>
                </a:lnTo>
                <a:lnTo>
                  <a:pt x="163532" y="125730"/>
                </a:lnTo>
                <a:lnTo>
                  <a:pt x="142367" y="125730"/>
                </a:lnTo>
                <a:lnTo>
                  <a:pt x="136001" y="125015"/>
                </a:lnTo>
                <a:lnTo>
                  <a:pt x="110325" y="92567"/>
                </a:lnTo>
                <a:lnTo>
                  <a:pt x="109728" y="83185"/>
                </a:lnTo>
                <a:lnTo>
                  <a:pt x="171577" y="83185"/>
                </a:lnTo>
                <a:lnTo>
                  <a:pt x="171146" y="77470"/>
                </a:lnTo>
                <a:lnTo>
                  <a:pt x="109728" y="77470"/>
                </a:lnTo>
                <a:lnTo>
                  <a:pt x="110490" y="69977"/>
                </a:lnTo>
                <a:lnTo>
                  <a:pt x="112903" y="64135"/>
                </a:lnTo>
                <a:lnTo>
                  <a:pt x="121539" y="55753"/>
                </a:lnTo>
                <a:lnTo>
                  <a:pt x="126365" y="53594"/>
                </a:lnTo>
                <a:lnTo>
                  <a:pt x="158274" y="53594"/>
                </a:lnTo>
                <a:lnTo>
                  <a:pt x="156733" y="52308"/>
                </a:lnTo>
                <a:lnTo>
                  <a:pt x="150875" y="49212"/>
                </a:lnTo>
                <a:lnTo>
                  <a:pt x="144351" y="47355"/>
                </a:lnTo>
                <a:lnTo>
                  <a:pt x="137160" y="46736"/>
                </a:lnTo>
                <a:close/>
              </a:path>
              <a:path w="439420" h="141604">
                <a:moveTo>
                  <a:pt x="168529" y="104394"/>
                </a:moveTo>
                <a:lnTo>
                  <a:pt x="148209" y="125730"/>
                </a:lnTo>
                <a:lnTo>
                  <a:pt x="163532" y="125730"/>
                </a:lnTo>
                <a:lnTo>
                  <a:pt x="164093" y="125015"/>
                </a:lnTo>
                <a:lnTo>
                  <a:pt x="167560" y="119062"/>
                </a:lnTo>
                <a:lnTo>
                  <a:pt x="170051" y="112823"/>
                </a:lnTo>
                <a:lnTo>
                  <a:pt x="171577" y="106299"/>
                </a:lnTo>
                <a:lnTo>
                  <a:pt x="168529" y="104394"/>
                </a:lnTo>
                <a:close/>
              </a:path>
              <a:path w="439420" h="141604">
                <a:moveTo>
                  <a:pt x="158274" y="53594"/>
                </a:moveTo>
                <a:lnTo>
                  <a:pt x="135255" y="53594"/>
                </a:lnTo>
                <a:lnTo>
                  <a:pt x="138557" y="54737"/>
                </a:lnTo>
                <a:lnTo>
                  <a:pt x="141859" y="56769"/>
                </a:lnTo>
                <a:lnTo>
                  <a:pt x="151130" y="77470"/>
                </a:lnTo>
                <a:lnTo>
                  <a:pt x="171146" y="77470"/>
                </a:lnTo>
                <a:lnTo>
                  <a:pt x="170979" y="75251"/>
                </a:lnTo>
                <a:lnTo>
                  <a:pt x="169179" y="68199"/>
                </a:lnTo>
                <a:lnTo>
                  <a:pt x="166165" y="62003"/>
                </a:lnTo>
                <a:lnTo>
                  <a:pt x="161925" y="56642"/>
                </a:lnTo>
                <a:lnTo>
                  <a:pt x="158274" y="53594"/>
                </a:lnTo>
                <a:close/>
              </a:path>
              <a:path w="439420" h="141604">
                <a:moveTo>
                  <a:pt x="188595" y="122174"/>
                </a:moveTo>
                <a:lnTo>
                  <a:pt x="215519" y="141605"/>
                </a:lnTo>
                <a:lnTo>
                  <a:pt x="222631" y="141605"/>
                </a:lnTo>
                <a:lnTo>
                  <a:pt x="230344" y="141124"/>
                </a:lnTo>
                <a:lnTo>
                  <a:pt x="237093" y="139668"/>
                </a:lnTo>
                <a:lnTo>
                  <a:pt x="242865" y="137211"/>
                </a:lnTo>
                <a:lnTo>
                  <a:pt x="246428" y="134620"/>
                </a:lnTo>
                <a:lnTo>
                  <a:pt x="218948" y="134620"/>
                </a:lnTo>
                <a:lnTo>
                  <a:pt x="211687" y="133836"/>
                </a:lnTo>
                <a:lnTo>
                  <a:pt x="204200" y="131492"/>
                </a:lnTo>
                <a:lnTo>
                  <a:pt x="196498" y="127601"/>
                </a:lnTo>
                <a:lnTo>
                  <a:pt x="188595" y="122174"/>
                </a:lnTo>
                <a:close/>
              </a:path>
              <a:path w="439420" h="141604">
                <a:moveTo>
                  <a:pt x="243651" y="52578"/>
                </a:moveTo>
                <a:lnTo>
                  <a:pt x="223520" y="52578"/>
                </a:lnTo>
                <a:lnTo>
                  <a:pt x="227457" y="54102"/>
                </a:lnTo>
                <a:lnTo>
                  <a:pt x="230505" y="57404"/>
                </a:lnTo>
                <a:lnTo>
                  <a:pt x="233553" y="60579"/>
                </a:lnTo>
                <a:lnTo>
                  <a:pt x="235077" y="64262"/>
                </a:lnTo>
                <a:lnTo>
                  <a:pt x="235077" y="73279"/>
                </a:lnTo>
                <a:lnTo>
                  <a:pt x="233299" y="77851"/>
                </a:lnTo>
                <a:lnTo>
                  <a:pt x="226187" y="86233"/>
                </a:lnTo>
                <a:lnTo>
                  <a:pt x="220472" y="88265"/>
                </a:lnTo>
                <a:lnTo>
                  <a:pt x="212598" y="88265"/>
                </a:lnTo>
                <a:lnTo>
                  <a:pt x="212598" y="93980"/>
                </a:lnTo>
                <a:lnTo>
                  <a:pt x="223599" y="95694"/>
                </a:lnTo>
                <a:lnTo>
                  <a:pt x="231457" y="99695"/>
                </a:lnTo>
                <a:lnTo>
                  <a:pt x="236172" y="105981"/>
                </a:lnTo>
                <a:lnTo>
                  <a:pt x="237744" y="114554"/>
                </a:lnTo>
                <a:lnTo>
                  <a:pt x="237744" y="120523"/>
                </a:lnTo>
                <a:lnTo>
                  <a:pt x="235966" y="125349"/>
                </a:lnTo>
                <a:lnTo>
                  <a:pt x="232410" y="129032"/>
                </a:lnTo>
                <a:lnTo>
                  <a:pt x="228981" y="132715"/>
                </a:lnTo>
                <a:lnTo>
                  <a:pt x="224409" y="134620"/>
                </a:lnTo>
                <a:lnTo>
                  <a:pt x="246428" y="134620"/>
                </a:lnTo>
                <a:lnTo>
                  <a:pt x="247650" y="133731"/>
                </a:lnTo>
                <a:lnTo>
                  <a:pt x="253365" y="128524"/>
                </a:lnTo>
                <a:lnTo>
                  <a:pt x="256286" y="122555"/>
                </a:lnTo>
                <a:lnTo>
                  <a:pt x="256286" y="115697"/>
                </a:lnTo>
                <a:lnTo>
                  <a:pt x="254617" y="106767"/>
                </a:lnTo>
                <a:lnTo>
                  <a:pt x="249602" y="99599"/>
                </a:lnTo>
                <a:lnTo>
                  <a:pt x="241230" y="94194"/>
                </a:lnTo>
                <a:lnTo>
                  <a:pt x="229489" y="90551"/>
                </a:lnTo>
                <a:lnTo>
                  <a:pt x="239563" y="86617"/>
                </a:lnTo>
                <a:lnTo>
                  <a:pt x="246745" y="81661"/>
                </a:lnTo>
                <a:lnTo>
                  <a:pt x="251045" y="75656"/>
                </a:lnTo>
                <a:lnTo>
                  <a:pt x="252476" y="68580"/>
                </a:lnTo>
                <a:lnTo>
                  <a:pt x="252476" y="61976"/>
                </a:lnTo>
                <a:lnTo>
                  <a:pt x="249555" y="56769"/>
                </a:lnTo>
                <a:lnTo>
                  <a:pt x="243651" y="52578"/>
                </a:lnTo>
                <a:close/>
              </a:path>
              <a:path w="439420" h="141604">
                <a:moveTo>
                  <a:pt x="195961" y="49403"/>
                </a:moveTo>
                <a:lnTo>
                  <a:pt x="191897" y="49403"/>
                </a:lnTo>
                <a:lnTo>
                  <a:pt x="191897" y="77470"/>
                </a:lnTo>
                <a:lnTo>
                  <a:pt x="195453" y="77470"/>
                </a:lnTo>
                <a:lnTo>
                  <a:pt x="198973" y="66561"/>
                </a:lnTo>
                <a:lnTo>
                  <a:pt x="203993" y="58785"/>
                </a:lnTo>
                <a:lnTo>
                  <a:pt x="210490" y="54127"/>
                </a:lnTo>
                <a:lnTo>
                  <a:pt x="218440" y="52578"/>
                </a:lnTo>
                <a:lnTo>
                  <a:pt x="243651" y="52578"/>
                </a:lnTo>
                <a:lnTo>
                  <a:pt x="241390" y="51054"/>
                </a:lnTo>
                <a:lnTo>
                  <a:pt x="198501" y="51054"/>
                </a:lnTo>
                <a:lnTo>
                  <a:pt x="197231" y="50546"/>
                </a:lnTo>
                <a:lnTo>
                  <a:pt x="195961" y="49403"/>
                </a:lnTo>
                <a:close/>
              </a:path>
              <a:path w="439420" h="141604">
                <a:moveTo>
                  <a:pt x="230886" y="46863"/>
                </a:moveTo>
                <a:lnTo>
                  <a:pt x="218313" y="46863"/>
                </a:lnTo>
                <a:lnTo>
                  <a:pt x="213360" y="47625"/>
                </a:lnTo>
                <a:lnTo>
                  <a:pt x="207137" y="49403"/>
                </a:lnTo>
                <a:lnTo>
                  <a:pt x="203454" y="50546"/>
                </a:lnTo>
                <a:lnTo>
                  <a:pt x="201041" y="51054"/>
                </a:lnTo>
                <a:lnTo>
                  <a:pt x="241390" y="51054"/>
                </a:lnTo>
                <a:lnTo>
                  <a:pt x="237998" y="48768"/>
                </a:lnTo>
                <a:lnTo>
                  <a:pt x="230886" y="46863"/>
                </a:lnTo>
                <a:close/>
              </a:path>
              <a:path w="439420" h="141604">
                <a:moveTo>
                  <a:pt x="291592" y="0"/>
                </a:moveTo>
                <a:lnTo>
                  <a:pt x="286131" y="0"/>
                </a:lnTo>
                <a:lnTo>
                  <a:pt x="283718" y="1016"/>
                </a:lnTo>
                <a:lnTo>
                  <a:pt x="279908" y="4826"/>
                </a:lnTo>
                <a:lnTo>
                  <a:pt x="278892" y="7112"/>
                </a:lnTo>
                <a:lnTo>
                  <a:pt x="278892" y="12573"/>
                </a:lnTo>
                <a:lnTo>
                  <a:pt x="279908" y="14986"/>
                </a:lnTo>
                <a:lnTo>
                  <a:pt x="283845" y="18923"/>
                </a:lnTo>
                <a:lnTo>
                  <a:pt x="286131" y="19812"/>
                </a:lnTo>
                <a:lnTo>
                  <a:pt x="291592" y="19812"/>
                </a:lnTo>
                <a:lnTo>
                  <a:pt x="294005" y="18923"/>
                </a:lnTo>
                <a:lnTo>
                  <a:pt x="295910" y="16891"/>
                </a:lnTo>
                <a:lnTo>
                  <a:pt x="297815" y="14986"/>
                </a:lnTo>
                <a:lnTo>
                  <a:pt x="298831" y="12573"/>
                </a:lnTo>
                <a:lnTo>
                  <a:pt x="298831" y="7112"/>
                </a:lnTo>
                <a:lnTo>
                  <a:pt x="297815" y="4826"/>
                </a:lnTo>
                <a:lnTo>
                  <a:pt x="294005" y="1016"/>
                </a:lnTo>
                <a:lnTo>
                  <a:pt x="291592" y="0"/>
                </a:lnTo>
                <a:close/>
              </a:path>
              <a:path w="439420" h="141604">
                <a:moveTo>
                  <a:pt x="310642" y="135382"/>
                </a:moveTo>
                <a:lnTo>
                  <a:pt x="267081" y="135382"/>
                </a:lnTo>
                <a:lnTo>
                  <a:pt x="267081" y="138938"/>
                </a:lnTo>
                <a:lnTo>
                  <a:pt x="310642" y="138938"/>
                </a:lnTo>
                <a:lnTo>
                  <a:pt x="310642" y="135382"/>
                </a:lnTo>
                <a:close/>
              </a:path>
              <a:path w="439420" h="141604">
                <a:moveTo>
                  <a:pt x="297053" y="59817"/>
                </a:moveTo>
                <a:lnTo>
                  <a:pt x="275463" y="59817"/>
                </a:lnTo>
                <a:lnTo>
                  <a:pt x="276733" y="60198"/>
                </a:lnTo>
                <a:lnTo>
                  <a:pt x="277749" y="60960"/>
                </a:lnTo>
                <a:lnTo>
                  <a:pt x="278765" y="61849"/>
                </a:lnTo>
                <a:lnTo>
                  <a:pt x="279527" y="63246"/>
                </a:lnTo>
                <a:lnTo>
                  <a:pt x="279908" y="65405"/>
                </a:lnTo>
                <a:lnTo>
                  <a:pt x="280543" y="68199"/>
                </a:lnTo>
                <a:lnTo>
                  <a:pt x="280797" y="74549"/>
                </a:lnTo>
                <a:lnTo>
                  <a:pt x="280784" y="124333"/>
                </a:lnTo>
                <a:lnTo>
                  <a:pt x="280416" y="128016"/>
                </a:lnTo>
                <a:lnTo>
                  <a:pt x="271526" y="135382"/>
                </a:lnTo>
                <a:lnTo>
                  <a:pt x="306324" y="135382"/>
                </a:lnTo>
                <a:lnTo>
                  <a:pt x="303403" y="134874"/>
                </a:lnTo>
                <a:lnTo>
                  <a:pt x="301879" y="133985"/>
                </a:lnTo>
                <a:lnTo>
                  <a:pt x="300228" y="133096"/>
                </a:lnTo>
                <a:lnTo>
                  <a:pt x="299085" y="131699"/>
                </a:lnTo>
                <a:lnTo>
                  <a:pt x="298196" y="129921"/>
                </a:lnTo>
                <a:lnTo>
                  <a:pt x="297434" y="128016"/>
                </a:lnTo>
                <a:lnTo>
                  <a:pt x="297053" y="124333"/>
                </a:lnTo>
                <a:lnTo>
                  <a:pt x="297053" y="59817"/>
                </a:lnTo>
                <a:close/>
              </a:path>
              <a:path w="439420" h="141604">
                <a:moveTo>
                  <a:pt x="297053" y="46863"/>
                </a:moveTo>
                <a:lnTo>
                  <a:pt x="292735" y="46863"/>
                </a:lnTo>
                <a:lnTo>
                  <a:pt x="265811" y="57785"/>
                </a:lnTo>
                <a:lnTo>
                  <a:pt x="267081" y="61214"/>
                </a:lnTo>
                <a:lnTo>
                  <a:pt x="269748" y="60325"/>
                </a:lnTo>
                <a:lnTo>
                  <a:pt x="271907" y="59817"/>
                </a:lnTo>
                <a:lnTo>
                  <a:pt x="297053" y="59817"/>
                </a:lnTo>
                <a:lnTo>
                  <a:pt x="297053" y="46863"/>
                </a:lnTo>
                <a:close/>
              </a:path>
              <a:path w="439420" h="141604">
                <a:moveTo>
                  <a:pt x="355727" y="135255"/>
                </a:moveTo>
                <a:lnTo>
                  <a:pt x="321564" y="135255"/>
                </a:lnTo>
                <a:lnTo>
                  <a:pt x="321564" y="138938"/>
                </a:lnTo>
                <a:lnTo>
                  <a:pt x="355727" y="138938"/>
                </a:lnTo>
                <a:lnTo>
                  <a:pt x="355727" y="135255"/>
                </a:lnTo>
                <a:close/>
              </a:path>
              <a:path w="439420" h="141604">
                <a:moveTo>
                  <a:pt x="359210" y="64135"/>
                </a:moveTo>
                <a:lnTo>
                  <a:pt x="342138" y="64135"/>
                </a:lnTo>
                <a:lnTo>
                  <a:pt x="374396" y="138938"/>
                </a:lnTo>
                <a:lnTo>
                  <a:pt x="377825" y="138938"/>
                </a:lnTo>
                <a:lnTo>
                  <a:pt x="387703" y="115570"/>
                </a:lnTo>
                <a:lnTo>
                  <a:pt x="381127" y="115570"/>
                </a:lnTo>
                <a:lnTo>
                  <a:pt x="359210" y="64135"/>
                </a:lnTo>
                <a:close/>
              </a:path>
              <a:path w="439420" h="141604">
                <a:moveTo>
                  <a:pt x="439293" y="135255"/>
                </a:moveTo>
                <a:lnTo>
                  <a:pt x="395986" y="135255"/>
                </a:lnTo>
                <a:lnTo>
                  <a:pt x="395986" y="138938"/>
                </a:lnTo>
                <a:lnTo>
                  <a:pt x="439293" y="138938"/>
                </a:lnTo>
                <a:lnTo>
                  <a:pt x="439293" y="135255"/>
                </a:lnTo>
                <a:close/>
              </a:path>
              <a:path w="439420" h="141604">
                <a:moveTo>
                  <a:pt x="352933" y="49403"/>
                </a:moveTo>
                <a:lnTo>
                  <a:pt x="321564" y="49403"/>
                </a:lnTo>
                <a:lnTo>
                  <a:pt x="321564" y="53213"/>
                </a:lnTo>
                <a:lnTo>
                  <a:pt x="326136" y="53213"/>
                </a:lnTo>
                <a:lnTo>
                  <a:pt x="329184" y="53594"/>
                </a:lnTo>
                <a:lnTo>
                  <a:pt x="332232" y="55626"/>
                </a:lnTo>
                <a:lnTo>
                  <a:pt x="333375" y="56769"/>
                </a:lnTo>
                <a:lnTo>
                  <a:pt x="334010" y="58039"/>
                </a:lnTo>
                <a:lnTo>
                  <a:pt x="334772" y="59309"/>
                </a:lnTo>
                <a:lnTo>
                  <a:pt x="335129" y="63246"/>
                </a:lnTo>
                <a:lnTo>
                  <a:pt x="335106" y="125476"/>
                </a:lnTo>
                <a:lnTo>
                  <a:pt x="334264" y="130048"/>
                </a:lnTo>
                <a:lnTo>
                  <a:pt x="332613" y="132080"/>
                </a:lnTo>
                <a:lnTo>
                  <a:pt x="331089" y="134239"/>
                </a:lnTo>
                <a:lnTo>
                  <a:pt x="327279" y="135255"/>
                </a:lnTo>
                <a:lnTo>
                  <a:pt x="351790" y="135255"/>
                </a:lnTo>
                <a:lnTo>
                  <a:pt x="348869" y="134874"/>
                </a:lnTo>
                <a:lnTo>
                  <a:pt x="346964" y="133985"/>
                </a:lnTo>
                <a:lnTo>
                  <a:pt x="342138" y="64135"/>
                </a:lnTo>
                <a:lnTo>
                  <a:pt x="359210" y="64135"/>
                </a:lnTo>
                <a:lnTo>
                  <a:pt x="352933" y="49403"/>
                </a:lnTo>
                <a:close/>
              </a:path>
              <a:path w="439420" h="141604">
                <a:moveTo>
                  <a:pt x="425704" y="64135"/>
                </a:moveTo>
                <a:lnTo>
                  <a:pt x="409448" y="64135"/>
                </a:lnTo>
                <a:lnTo>
                  <a:pt x="409448" y="125476"/>
                </a:lnTo>
                <a:lnTo>
                  <a:pt x="408559" y="130302"/>
                </a:lnTo>
                <a:lnTo>
                  <a:pt x="404876" y="134239"/>
                </a:lnTo>
                <a:lnTo>
                  <a:pt x="401320" y="135255"/>
                </a:lnTo>
                <a:lnTo>
                  <a:pt x="435229" y="135255"/>
                </a:lnTo>
                <a:lnTo>
                  <a:pt x="425791" y="125476"/>
                </a:lnTo>
                <a:lnTo>
                  <a:pt x="425704" y="64135"/>
                </a:lnTo>
                <a:close/>
              </a:path>
              <a:path w="439420" h="141604">
                <a:moveTo>
                  <a:pt x="439293" y="49403"/>
                </a:moveTo>
                <a:lnTo>
                  <a:pt x="409067" y="49403"/>
                </a:lnTo>
                <a:lnTo>
                  <a:pt x="381127" y="115570"/>
                </a:lnTo>
                <a:lnTo>
                  <a:pt x="387703" y="115570"/>
                </a:lnTo>
                <a:lnTo>
                  <a:pt x="409448" y="64135"/>
                </a:lnTo>
                <a:lnTo>
                  <a:pt x="425704" y="64135"/>
                </a:lnTo>
                <a:lnTo>
                  <a:pt x="425704" y="63246"/>
                </a:lnTo>
                <a:lnTo>
                  <a:pt x="426085" y="59055"/>
                </a:lnTo>
                <a:lnTo>
                  <a:pt x="426974" y="57785"/>
                </a:lnTo>
                <a:lnTo>
                  <a:pt x="427736" y="56388"/>
                </a:lnTo>
                <a:lnTo>
                  <a:pt x="428879" y="55372"/>
                </a:lnTo>
                <a:lnTo>
                  <a:pt x="430403" y="54483"/>
                </a:lnTo>
                <a:lnTo>
                  <a:pt x="431800" y="53594"/>
                </a:lnTo>
                <a:lnTo>
                  <a:pt x="434848" y="53213"/>
                </a:lnTo>
                <a:lnTo>
                  <a:pt x="439293" y="53213"/>
                </a:lnTo>
                <a:lnTo>
                  <a:pt x="439293" y="49403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7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574526" y="3611626"/>
            <a:ext cx="25400" cy="3246372"/>
          </a:xfrm>
          <a:prstGeom prst="rect">
            <a:avLst/>
          </a:prstGeom>
        </p:spPr>
      </p:pic>
      <p:grpSp>
        <p:nvGrpSpPr>
          <p:cNvPr id="76" name="object 9">
            <a:extLst>
              <a:ext uri="{FF2B5EF4-FFF2-40B4-BE49-F238E27FC236}">
                <a16:creationId xmlns="" xmlns:a16="http://schemas.microsoft.com/office/drawing/2014/main" id="{FE504EEB-CF20-DCE5-6278-0D4AB344DC01}"/>
              </a:ext>
            </a:extLst>
          </p:cNvPr>
          <p:cNvGrpSpPr/>
          <p:nvPr/>
        </p:nvGrpSpPr>
        <p:grpSpPr>
          <a:xfrm>
            <a:off x="6286031" y="2603680"/>
            <a:ext cx="4901440" cy="1762351"/>
            <a:chOff x="6331965" y="2738373"/>
            <a:chExt cx="4512945" cy="1711325"/>
          </a:xfrm>
        </p:grpSpPr>
        <p:sp>
          <p:nvSpPr>
            <p:cNvPr id="77" name="object 10">
              <a:extLst>
                <a:ext uri="{FF2B5EF4-FFF2-40B4-BE49-F238E27FC236}">
                  <a16:creationId xmlns="" xmlns:a16="http://schemas.microsoft.com/office/drawing/2014/main" id="{4CC85471-5547-7EC4-07AE-C24C2F276F23}"/>
                </a:ext>
              </a:extLst>
            </p:cNvPr>
            <p:cNvSpPr/>
            <p:nvPr/>
          </p:nvSpPr>
          <p:spPr>
            <a:xfrm>
              <a:off x="6580251" y="2738373"/>
              <a:ext cx="1352550" cy="177165"/>
            </a:xfrm>
            <a:custGeom>
              <a:avLst/>
              <a:gdLst/>
              <a:ahLst/>
              <a:cxnLst/>
              <a:rect l="l" t="t" r="r" b="b"/>
              <a:pathLst>
                <a:path w="1352550" h="177164">
                  <a:moveTo>
                    <a:pt x="148463" y="67564"/>
                  </a:moveTo>
                  <a:lnTo>
                    <a:pt x="137312" y="28981"/>
                  </a:lnTo>
                  <a:lnTo>
                    <a:pt x="113157" y="7658"/>
                  </a:lnTo>
                  <a:lnTo>
                    <a:pt x="113157" y="69342"/>
                  </a:lnTo>
                  <a:lnTo>
                    <a:pt x="112864" y="79832"/>
                  </a:lnTo>
                  <a:lnTo>
                    <a:pt x="100711" y="121031"/>
                  </a:lnTo>
                  <a:lnTo>
                    <a:pt x="94996" y="125095"/>
                  </a:lnTo>
                  <a:lnTo>
                    <a:pt x="90551" y="128397"/>
                  </a:lnTo>
                  <a:lnTo>
                    <a:pt x="84963" y="130048"/>
                  </a:lnTo>
                  <a:lnTo>
                    <a:pt x="78232" y="130048"/>
                  </a:lnTo>
                  <a:lnTo>
                    <a:pt x="46012" y="98094"/>
                  </a:lnTo>
                  <a:lnTo>
                    <a:pt x="43078" y="69342"/>
                  </a:lnTo>
                  <a:lnTo>
                    <a:pt x="43078" y="67564"/>
                  </a:lnTo>
                  <a:lnTo>
                    <a:pt x="50800" y="24892"/>
                  </a:lnTo>
                  <a:lnTo>
                    <a:pt x="78359" y="6350"/>
                  </a:lnTo>
                  <a:lnTo>
                    <a:pt x="84963" y="6350"/>
                  </a:lnTo>
                  <a:lnTo>
                    <a:pt x="110413" y="37414"/>
                  </a:lnTo>
                  <a:lnTo>
                    <a:pt x="113157" y="69342"/>
                  </a:lnTo>
                  <a:lnTo>
                    <a:pt x="113157" y="7658"/>
                  </a:lnTo>
                  <a:lnTo>
                    <a:pt x="110515" y="6350"/>
                  </a:lnTo>
                  <a:lnTo>
                    <a:pt x="105879" y="4089"/>
                  </a:lnTo>
                  <a:lnTo>
                    <a:pt x="92278" y="736"/>
                  </a:lnTo>
                  <a:lnTo>
                    <a:pt x="77216" y="0"/>
                  </a:lnTo>
                  <a:lnTo>
                    <a:pt x="63131" y="736"/>
                  </a:lnTo>
                  <a:lnTo>
                    <a:pt x="27940" y="18542"/>
                  </a:lnTo>
                  <a:lnTo>
                    <a:pt x="9004" y="53555"/>
                  </a:lnTo>
                  <a:lnTo>
                    <a:pt x="7747" y="67564"/>
                  </a:lnTo>
                  <a:lnTo>
                    <a:pt x="7861" y="69342"/>
                  </a:lnTo>
                  <a:lnTo>
                    <a:pt x="23241" y="113157"/>
                  </a:lnTo>
                  <a:lnTo>
                    <a:pt x="61671" y="135902"/>
                  </a:lnTo>
                  <a:lnTo>
                    <a:pt x="78486" y="137414"/>
                  </a:lnTo>
                  <a:lnTo>
                    <a:pt x="95288" y="135826"/>
                  </a:lnTo>
                  <a:lnTo>
                    <a:pt x="110109" y="131051"/>
                  </a:lnTo>
                  <a:lnTo>
                    <a:pt x="111721" y="130048"/>
                  </a:lnTo>
                  <a:lnTo>
                    <a:pt x="122910" y="123113"/>
                  </a:lnTo>
                  <a:lnTo>
                    <a:pt x="133731" y="112014"/>
                  </a:lnTo>
                  <a:lnTo>
                    <a:pt x="140157" y="102044"/>
                  </a:lnTo>
                  <a:lnTo>
                    <a:pt x="144754" y="91313"/>
                  </a:lnTo>
                  <a:lnTo>
                    <a:pt x="147535" y="79832"/>
                  </a:lnTo>
                  <a:lnTo>
                    <a:pt x="148463" y="67564"/>
                  </a:lnTo>
                  <a:close/>
                </a:path>
                <a:path w="1352550" h="177164">
                  <a:moveTo>
                    <a:pt x="361315" y="43053"/>
                  </a:moveTo>
                  <a:lnTo>
                    <a:pt x="270256" y="43053"/>
                  </a:lnTo>
                  <a:lnTo>
                    <a:pt x="270256" y="66802"/>
                  </a:lnTo>
                  <a:lnTo>
                    <a:pt x="273939" y="66802"/>
                  </a:lnTo>
                  <a:lnTo>
                    <a:pt x="275336" y="59563"/>
                  </a:lnTo>
                  <a:lnTo>
                    <a:pt x="277368" y="54864"/>
                  </a:lnTo>
                  <a:lnTo>
                    <a:pt x="282194" y="50292"/>
                  </a:lnTo>
                  <a:lnTo>
                    <a:pt x="286639" y="49149"/>
                  </a:lnTo>
                  <a:lnTo>
                    <a:pt x="302133" y="49149"/>
                  </a:lnTo>
                  <a:lnTo>
                    <a:pt x="302082" y="121920"/>
                  </a:lnTo>
                  <a:lnTo>
                    <a:pt x="301371" y="125730"/>
                  </a:lnTo>
                  <a:lnTo>
                    <a:pt x="298450" y="129667"/>
                  </a:lnTo>
                  <a:lnTo>
                    <a:pt x="295783" y="130683"/>
                  </a:lnTo>
                  <a:lnTo>
                    <a:pt x="291846" y="130683"/>
                  </a:lnTo>
                  <a:lnTo>
                    <a:pt x="291846" y="134366"/>
                  </a:lnTo>
                  <a:lnTo>
                    <a:pt x="339725" y="134366"/>
                  </a:lnTo>
                  <a:lnTo>
                    <a:pt x="339725" y="130683"/>
                  </a:lnTo>
                  <a:lnTo>
                    <a:pt x="335788" y="130683"/>
                  </a:lnTo>
                  <a:lnTo>
                    <a:pt x="333121" y="129667"/>
                  </a:lnTo>
                  <a:lnTo>
                    <a:pt x="331622" y="127635"/>
                  </a:lnTo>
                  <a:lnTo>
                    <a:pt x="330200" y="125857"/>
                  </a:lnTo>
                  <a:lnTo>
                    <a:pt x="329438" y="121920"/>
                  </a:lnTo>
                  <a:lnTo>
                    <a:pt x="329438" y="49149"/>
                  </a:lnTo>
                  <a:lnTo>
                    <a:pt x="345694" y="49149"/>
                  </a:lnTo>
                  <a:lnTo>
                    <a:pt x="357759" y="66802"/>
                  </a:lnTo>
                  <a:lnTo>
                    <a:pt x="361315" y="66802"/>
                  </a:lnTo>
                  <a:lnTo>
                    <a:pt x="361315" y="49149"/>
                  </a:lnTo>
                  <a:lnTo>
                    <a:pt x="361315" y="43053"/>
                  </a:lnTo>
                  <a:close/>
                </a:path>
                <a:path w="1352550" h="177164">
                  <a:moveTo>
                    <a:pt x="468122" y="121793"/>
                  </a:moveTo>
                  <a:lnTo>
                    <a:pt x="465201" y="119507"/>
                  </a:lnTo>
                  <a:lnTo>
                    <a:pt x="463423" y="121920"/>
                  </a:lnTo>
                  <a:lnTo>
                    <a:pt x="461772" y="123063"/>
                  </a:lnTo>
                  <a:lnTo>
                    <a:pt x="459232" y="123063"/>
                  </a:lnTo>
                  <a:lnTo>
                    <a:pt x="458470" y="122809"/>
                  </a:lnTo>
                  <a:lnTo>
                    <a:pt x="455803" y="83185"/>
                  </a:lnTo>
                  <a:lnTo>
                    <a:pt x="455701" y="65278"/>
                  </a:lnTo>
                  <a:lnTo>
                    <a:pt x="447243" y="47752"/>
                  </a:lnTo>
                  <a:lnTo>
                    <a:pt x="444627" y="45847"/>
                  </a:lnTo>
                  <a:lnTo>
                    <a:pt x="439674" y="42164"/>
                  </a:lnTo>
                  <a:lnTo>
                    <a:pt x="432816" y="40259"/>
                  </a:lnTo>
                  <a:lnTo>
                    <a:pt x="416941" y="40259"/>
                  </a:lnTo>
                  <a:lnTo>
                    <a:pt x="382270" y="62230"/>
                  </a:lnTo>
                  <a:lnTo>
                    <a:pt x="382270" y="70231"/>
                  </a:lnTo>
                  <a:lnTo>
                    <a:pt x="383667" y="73152"/>
                  </a:lnTo>
                  <a:lnTo>
                    <a:pt x="386461" y="75692"/>
                  </a:lnTo>
                  <a:lnTo>
                    <a:pt x="389255" y="78105"/>
                  </a:lnTo>
                  <a:lnTo>
                    <a:pt x="392684" y="79375"/>
                  </a:lnTo>
                  <a:lnTo>
                    <a:pt x="400558" y="79375"/>
                  </a:lnTo>
                  <a:lnTo>
                    <a:pt x="405892" y="59690"/>
                  </a:lnTo>
                  <a:lnTo>
                    <a:pt x="404114" y="57658"/>
                  </a:lnTo>
                  <a:lnTo>
                    <a:pt x="403288" y="56134"/>
                  </a:lnTo>
                  <a:lnTo>
                    <a:pt x="403225" y="53086"/>
                  </a:lnTo>
                  <a:lnTo>
                    <a:pt x="404114" y="51689"/>
                  </a:lnTo>
                  <a:lnTo>
                    <a:pt x="405765" y="50546"/>
                  </a:lnTo>
                  <a:lnTo>
                    <a:pt x="408432" y="48641"/>
                  </a:lnTo>
                  <a:lnTo>
                    <a:pt x="411988" y="47752"/>
                  </a:lnTo>
                  <a:lnTo>
                    <a:pt x="418846" y="47752"/>
                  </a:lnTo>
                  <a:lnTo>
                    <a:pt x="428625" y="76581"/>
                  </a:lnTo>
                  <a:lnTo>
                    <a:pt x="428625" y="83185"/>
                  </a:lnTo>
                  <a:lnTo>
                    <a:pt x="428625" y="113665"/>
                  </a:lnTo>
                  <a:lnTo>
                    <a:pt x="424307" y="117348"/>
                  </a:lnTo>
                  <a:lnTo>
                    <a:pt x="420497" y="119253"/>
                  </a:lnTo>
                  <a:lnTo>
                    <a:pt x="414401" y="119253"/>
                  </a:lnTo>
                  <a:lnTo>
                    <a:pt x="412115" y="118364"/>
                  </a:lnTo>
                  <a:lnTo>
                    <a:pt x="408305" y="114300"/>
                  </a:lnTo>
                  <a:lnTo>
                    <a:pt x="407162" y="111633"/>
                  </a:lnTo>
                  <a:lnTo>
                    <a:pt x="407162" y="105029"/>
                  </a:lnTo>
                  <a:lnTo>
                    <a:pt x="408432" y="101473"/>
                  </a:lnTo>
                  <a:lnTo>
                    <a:pt x="414909" y="92710"/>
                  </a:lnTo>
                  <a:lnTo>
                    <a:pt x="420751" y="87757"/>
                  </a:lnTo>
                  <a:lnTo>
                    <a:pt x="428625" y="83185"/>
                  </a:lnTo>
                  <a:lnTo>
                    <a:pt x="428625" y="76581"/>
                  </a:lnTo>
                  <a:lnTo>
                    <a:pt x="389382" y="98806"/>
                  </a:lnTo>
                  <a:lnTo>
                    <a:pt x="380492" y="110617"/>
                  </a:lnTo>
                  <a:lnTo>
                    <a:pt x="380580" y="123063"/>
                  </a:lnTo>
                  <a:lnTo>
                    <a:pt x="382143" y="127000"/>
                  </a:lnTo>
                  <a:lnTo>
                    <a:pt x="385572" y="130429"/>
                  </a:lnTo>
                  <a:lnTo>
                    <a:pt x="389128" y="133858"/>
                  </a:lnTo>
                  <a:lnTo>
                    <a:pt x="393446" y="135636"/>
                  </a:lnTo>
                  <a:lnTo>
                    <a:pt x="398653" y="135636"/>
                  </a:lnTo>
                  <a:lnTo>
                    <a:pt x="405460" y="134721"/>
                  </a:lnTo>
                  <a:lnTo>
                    <a:pt x="412724" y="131940"/>
                  </a:lnTo>
                  <a:lnTo>
                    <a:pt x="420458" y="127342"/>
                  </a:lnTo>
                  <a:lnTo>
                    <a:pt x="428625" y="120904"/>
                  </a:lnTo>
                  <a:lnTo>
                    <a:pt x="429260" y="125857"/>
                  </a:lnTo>
                  <a:lnTo>
                    <a:pt x="431038" y="129540"/>
                  </a:lnTo>
                  <a:lnTo>
                    <a:pt x="436880" y="134366"/>
                  </a:lnTo>
                  <a:lnTo>
                    <a:pt x="440944" y="135636"/>
                  </a:lnTo>
                  <a:lnTo>
                    <a:pt x="450596" y="135636"/>
                  </a:lnTo>
                  <a:lnTo>
                    <a:pt x="467283" y="123063"/>
                  </a:lnTo>
                  <a:lnTo>
                    <a:pt x="468122" y="121793"/>
                  </a:lnTo>
                  <a:close/>
                </a:path>
                <a:path w="1352550" h="177164">
                  <a:moveTo>
                    <a:pt x="677799" y="43053"/>
                  </a:moveTo>
                  <a:lnTo>
                    <a:pt x="597535" y="43053"/>
                  </a:lnTo>
                  <a:lnTo>
                    <a:pt x="597535" y="46609"/>
                  </a:lnTo>
                  <a:lnTo>
                    <a:pt x="601726" y="46990"/>
                  </a:lnTo>
                  <a:lnTo>
                    <a:pt x="604520" y="48133"/>
                  </a:lnTo>
                  <a:lnTo>
                    <a:pt x="605917" y="50292"/>
                  </a:lnTo>
                  <a:lnTo>
                    <a:pt x="607187" y="51943"/>
                  </a:lnTo>
                  <a:lnTo>
                    <a:pt x="607644" y="54737"/>
                  </a:lnTo>
                  <a:lnTo>
                    <a:pt x="607695" y="79756"/>
                  </a:lnTo>
                  <a:lnTo>
                    <a:pt x="593852" y="79756"/>
                  </a:lnTo>
                  <a:lnTo>
                    <a:pt x="593852" y="87884"/>
                  </a:lnTo>
                  <a:lnTo>
                    <a:pt x="607695" y="87884"/>
                  </a:lnTo>
                  <a:lnTo>
                    <a:pt x="607606" y="122555"/>
                  </a:lnTo>
                  <a:lnTo>
                    <a:pt x="607187" y="125095"/>
                  </a:lnTo>
                  <a:lnTo>
                    <a:pt x="605917" y="126873"/>
                  </a:lnTo>
                  <a:lnTo>
                    <a:pt x="604520" y="129159"/>
                  </a:lnTo>
                  <a:lnTo>
                    <a:pt x="601726" y="130429"/>
                  </a:lnTo>
                  <a:lnTo>
                    <a:pt x="597535" y="130683"/>
                  </a:lnTo>
                  <a:lnTo>
                    <a:pt x="597535" y="134366"/>
                  </a:lnTo>
                  <a:lnTo>
                    <a:pt x="646430" y="134366"/>
                  </a:lnTo>
                  <a:lnTo>
                    <a:pt x="646430" y="130683"/>
                  </a:lnTo>
                  <a:lnTo>
                    <a:pt x="641858" y="130556"/>
                  </a:lnTo>
                  <a:lnTo>
                    <a:pt x="638937" y="129540"/>
                  </a:lnTo>
                  <a:lnTo>
                    <a:pt x="637413" y="127635"/>
                  </a:lnTo>
                  <a:lnTo>
                    <a:pt x="635889" y="125857"/>
                  </a:lnTo>
                  <a:lnTo>
                    <a:pt x="635127" y="122555"/>
                  </a:lnTo>
                  <a:lnTo>
                    <a:pt x="635127" y="87884"/>
                  </a:lnTo>
                  <a:lnTo>
                    <a:pt x="655066" y="87884"/>
                  </a:lnTo>
                  <a:lnTo>
                    <a:pt x="655066" y="79756"/>
                  </a:lnTo>
                  <a:lnTo>
                    <a:pt x="635127" y="79756"/>
                  </a:lnTo>
                  <a:lnTo>
                    <a:pt x="635127" y="49149"/>
                  </a:lnTo>
                  <a:lnTo>
                    <a:pt x="660527" y="49149"/>
                  </a:lnTo>
                  <a:lnTo>
                    <a:pt x="665480" y="50292"/>
                  </a:lnTo>
                  <a:lnTo>
                    <a:pt x="670687" y="54737"/>
                  </a:lnTo>
                  <a:lnTo>
                    <a:pt x="672719" y="59563"/>
                  </a:lnTo>
                  <a:lnTo>
                    <a:pt x="674243" y="66802"/>
                  </a:lnTo>
                  <a:lnTo>
                    <a:pt x="677799" y="66802"/>
                  </a:lnTo>
                  <a:lnTo>
                    <a:pt x="677799" y="49149"/>
                  </a:lnTo>
                  <a:lnTo>
                    <a:pt x="677799" y="43053"/>
                  </a:lnTo>
                  <a:close/>
                </a:path>
                <a:path w="1352550" h="177164">
                  <a:moveTo>
                    <a:pt x="785495" y="101473"/>
                  </a:moveTo>
                  <a:lnTo>
                    <a:pt x="781431" y="95250"/>
                  </a:lnTo>
                  <a:lnTo>
                    <a:pt x="773430" y="90678"/>
                  </a:lnTo>
                  <a:lnTo>
                    <a:pt x="771944" y="90043"/>
                  </a:lnTo>
                  <a:lnTo>
                    <a:pt x="766610" y="87757"/>
                  </a:lnTo>
                  <a:lnTo>
                    <a:pt x="758355" y="85648"/>
                  </a:lnTo>
                  <a:lnTo>
                    <a:pt x="756793" y="85445"/>
                  </a:lnTo>
                  <a:lnTo>
                    <a:pt x="756793" y="108966"/>
                  </a:lnTo>
                  <a:lnTo>
                    <a:pt x="756793" y="114808"/>
                  </a:lnTo>
                  <a:lnTo>
                    <a:pt x="754888" y="119507"/>
                  </a:lnTo>
                  <a:lnTo>
                    <a:pt x="751205" y="123063"/>
                  </a:lnTo>
                  <a:lnTo>
                    <a:pt x="747395" y="126492"/>
                  </a:lnTo>
                  <a:lnTo>
                    <a:pt x="743077" y="128270"/>
                  </a:lnTo>
                  <a:lnTo>
                    <a:pt x="735838" y="128270"/>
                  </a:lnTo>
                  <a:lnTo>
                    <a:pt x="734060" y="127762"/>
                  </a:lnTo>
                  <a:lnTo>
                    <a:pt x="732663" y="126746"/>
                  </a:lnTo>
                  <a:lnTo>
                    <a:pt x="731139" y="125730"/>
                  </a:lnTo>
                  <a:lnTo>
                    <a:pt x="730402" y="123063"/>
                  </a:lnTo>
                  <a:lnTo>
                    <a:pt x="730377" y="90043"/>
                  </a:lnTo>
                  <a:lnTo>
                    <a:pt x="741946" y="91236"/>
                  </a:lnTo>
                  <a:lnTo>
                    <a:pt x="750201" y="94792"/>
                  </a:lnTo>
                  <a:lnTo>
                    <a:pt x="755142" y="100711"/>
                  </a:lnTo>
                  <a:lnTo>
                    <a:pt x="756793" y="108966"/>
                  </a:lnTo>
                  <a:lnTo>
                    <a:pt x="756793" y="85445"/>
                  </a:lnTo>
                  <a:lnTo>
                    <a:pt x="748652" y="84378"/>
                  </a:lnTo>
                  <a:lnTo>
                    <a:pt x="737489" y="83947"/>
                  </a:lnTo>
                  <a:lnTo>
                    <a:pt x="730377" y="83947"/>
                  </a:lnTo>
                  <a:lnTo>
                    <a:pt x="730504" y="55880"/>
                  </a:lnTo>
                  <a:lnTo>
                    <a:pt x="731012" y="52832"/>
                  </a:lnTo>
                  <a:lnTo>
                    <a:pt x="733552" y="48514"/>
                  </a:lnTo>
                  <a:lnTo>
                    <a:pt x="736219" y="47244"/>
                  </a:lnTo>
                  <a:lnTo>
                    <a:pt x="740156" y="46609"/>
                  </a:lnTo>
                  <a:lnTo>
                    <a:pt x="740156" y="43053"/>
                  </a:lnTo>
                  <a:lnTo>
                    <a:pt x="693420" y="43053"/>
                  </a:lnTo>
                  <a:lnTo>
                    <a:pt x="693420" y="46609"/>
                  </a:lnTo>
                  <a:lnTo>
                    <a:pt x="697103" y="47244"/>
                  </a:lnTo>
                  <a:lnTo>
                    <a:pt x="699643" y="48514"/>
                  </a:lnTo>
                  <a:lnTo>
                    <a:pt x="701040" y="50419"/>
                  </a:lnTo>
                  <a:lnTo>
                    <a:pt x="702437" y="52451"/>
                  </a:lnTo>
                  <a:lnTo>
                    <a:pt x="703072" y="55880"/>
                  </a:lnTo>
                  <a:lnTo>
                    <a:pt x="703072" y="121285"/>
                  </a:lnTo>
                  <a:lnTo>
                    <a:pt x="702437" y="124968"/>
                  </a:lnTo>
                  <a:lnTo>
                    <a:pt x="699770" y="128905"/>
                  </a:lnTo>
                  <a:lnTo>
                    <a:pt x="697230" y="130175"/>
                  </a:lnTo>
                  <a:lnTo>
                    <a:pt x="693420" y="130683"/>
                  </a:lnTo>
                  <a:lnTo>
                    <a:pt x="693420" y="134366"/>
                  </a:lnTo>
                  <a:lnTo>
                    <a:pt x="742950" y="134366"/>
                  </a:lnTo>
                  <a:lnTo>
                    <a:pt x="752856" y="133946"/>
                  </a:lnTo>
                  <a:lnTo>
                    <a:pt x="761453" y="132676"/>
                  </a:lnTo>
                  <a:lnTo>
                    <a:pt x="768769" y="130568"/>
                  </a:lnTo>
                  <a:lnTo>
                    <a:pt x="773506" y="128270"/>
                  </a:lnTo>
                  <a:lnTo>
                    <a:pt x="774827" y="127635"/>
                  </a:lnTo>
                  <a:lnTo>
                    <a:pt x="781939" y="123063"/>
                  </a:lnTo>
                  <a:lnTo>
                    <a:pt x="785495" y="117094"/>
                  </a:lnTo>
                  <a:lnTo>
                    <a:pt x="785495" y="101473"/>
                  </a:lnTo>
                  <a:close/>
                </a:path>
                <a:path w="1352550" h="177164">
                  <a:moveTo>
                    <a:pt x="834644" y="43053"/>
                  </a:moveTo>
                  <a:lnTo>
                    <a:pt x="787654" y="43053"/>
                  </a:lnTo>
                  <a:lnTo>
                    <a:pt x="787654" y="46609"/>
                  </a:lnTo>
                  <a:lnTo>
                    <a:pt x="791337" y="46990"/>
                  </a:lnTo>
                  <a:lnTo>
                    <a:pt x="793877" y="48133"/>
                  </a:lnTo>
                  <a:lnTo>
                    <a:pt x="796671" y="52197"/>
                  </a:lnTo>
                  <a:lnTo>
                    <a:pt x="797433" y="55372"/>
                  </a:lnTo>
                  <a:lnTo>
                    <a:pt x="797433" y="122047"/>
                  </a:lnTo>
                  <a:lnTo>
                    <a:pt x="796671" y="125476"/>
                  </a:lnTo>
                  <a:lnTo>
                    <a:pt x="795147" y="127381"/>
                  </a:lnTo>
                  <a:lnTo>
                    <a:pt x="793623" y="129413"/>
                  </a:lnTo>
                  <a:lnTo>
                    <a:pt x="791083" y="130429"/>
                  </a:lnTo>
                  <a:lnTo>
                    <a:pt x="787654" y="130683"/>
                  </a:lnTo>
                  <a:lnTo>
                    <a:pt x="787654" y="134366"/>
                  </a:lnTo>
                  <a:lnTo>
                    <a:pt x="834644" y="134366"/>
                  </a:lnTo>
                  <a:lnTo>
                    <a:pt x="834644" y="130683"/>
                  </a:lnTo>
                  <a:lnTo>
                    <a:pt x="830961" y="130429"/>
                  </a:lnTo>
                  <a:lnTo>
                    <a:pt x="828421" y="129286"/>
                  </a:lnTo>
                  <a:lnTo>
                    <a:pt x="827024" y="127127"/>
                  </a:lnTo>
                  <a:lnTo>
                    <a:pt x="825500" y="125095"/>
                  </a:lnTo>
                  <a:lnTo>
                    <a:pt x="824788" y="122047"/>
                  </a:lnTo>
                  <a:lnTo>
                    <a:pt x="824738" y="51562"/>
                  </a:lnTo>
                  <a:lnTo>
                    <a:pt x="828040" y="47117"/>
                  </a:lnTo>
                  <a:lnTo>
                    <a:pt x="834644" y="46609"/>
                  </a:lnTo>
                  <a:lnTo>
                    <a:pt x="834644" y="43053"/>
                  </a:lnTo>
                  <a:close/>
                </a:path>
                <a:path w="1352550" h="177164">
                  <a:moveTo>
                    <a:pt x="1024128" y="43053"/>
                  </a:moveTo>
                  <a:lnTo>
                    <a:pt x="986917" y="43053"/>
                  </a:lnTo>
                  <a:lnTo>
                    <a:pt x="963803" y="99695"/>
                  </a:lnTo>
                  <a:lnTo>
                    <a:pt x="947369" y="59436"/>
                  </a:lnTo>
                  <a:lnTo>
                    <a:pt x="940689" y="43053"/>
                  </a:lnTo>
                  <a:lnTo>
                    <a:pt x="902462" y="43053"/>
                  </a:lnTo>
                  <a:lnTo>
                    <a:pt x="902462" y="46609"/>
                  </a:lnTo>
                  <a:lnTo>
                    <a:pt x="906145" y="46863"/>
                  </a:lnTo>
                  <a:lnTo>
                    <a:pt x="908812" y="47879"/>
                  </a:lnTo>
                  <a:lnTo>
                    <a:pt x="910336" y="49784"/>
                  </a:lnTo>
                  <a:lnTo>
                    <a:pt x="911733" y="51689"/>
                  </a:lnTo>
                  <a:lnTo>
                    <a:pt x="912495" y="54991"/>
                  </a:lnTo>
                  <a:lnTo>
                    <a:pt x="912431" y="122682"/>
                  </a:lnTo>
                  <a:lnTo>
                    <a:pt x="911733" y="125730"/>
                  </a:lnTo>
                  <a:lnTo>
                    <a:pt x="908685" y="129540"/>
                  </a:lnTo>
                  <a:lnTo>
                    <a:pt x="906145" y="130556"/>
                  </a:lnTo>
                  <a:lnTo>
                    <a:pt x="902462" y="130683"/>
                  </a:lnTo>
                  <a:lnTo>
                    <a:pt x="902462" y="134366"/>
                  </a:lnTo>
                  <a:lnTo>
                    <a:pt x="929767" y="134366"/>
                  </a:lnTo>
                  <a:lnTo>
                    <a:pt x="929767" y="130683"/>
                  </a:lnTo>
                  <a:lnTo>
                    <a:pt x="925703" y="130556"/>
                  </a:lnTo>
                  <a:lnTo>
                    <a:pt x="922909" y="129540"/>
                  </a:lnTo>
                  <a:lnTo>
                    <a:pt x="921385" y="127635"/>
                  </a:lnTo>
                  <a:lnTo>
                    <a:pt x="919988" y="125730"/>
                  </a:lnTo>
                  <a:lnTo>
                    <a:pt x="919226" y="122682"/>
                  </a:lnTo>
                  <a:lnTo>
                    <a:pt x="919226" y="59436"/>
                  </a:lnTo>
                  <a:lnTo>
                    <a:pt x="950087" y="134366"/>
                  </a:lnTo>
                  <a:lnTo>
                    <a:pt x="955167" y="134366"/>
                  </a:lnTo>
                  <a:lnTo>
                    <a:pt x="969632" y="99695"/>
                  </a:lnTo>
                  <a:lnTo>
                    <a:pt x="986917" y="58293"/>
                  </a:lnTo>
                  <a:lnTo>
                    <a:pt x="986802" y="122428"/>
                  </a:lnTo>
                  <a:lnTo>
                    <a:pt x="986155" y="125476"/>
                  </a:lnTo>
                  <a:lnTo>
                    <a:pt x="982853" y="129540"/>
                  </a:lnTo>
                  <a:lnTo>
                    <a:pt x="980059" y="130683"/>
                  </a:lnTo>
                  <a:lnTo>
                    <a:pt x="975995" y="130683"/>
                  </a:lnTo>
                  <a:lnTo>
                    <a:pt x="975995" y="134366"/>
                  </a:lnTo>
                  <a:lnTo>
                    <a:pt x="1024128" y="134366"/>
                  </a:lnTo>
                  <a:lnTo>
                    <a:pt x="1024128" y="130683"/>
                  </a:lnTo>
                  <a:lnTo>
                    <a:pt x="1020445" y="130556"/>
                  </a:lnTo>
                  <a:lnTo>
                    <a:pt x="1017778" y="129413"/>
                  </a:lnTo>
                  <a:lnTo>
                    <a:pt x="1015072" y="125730"/>
                  </a:lnTo>
                  <a:lnTo>
                    <a:pt x="1014958" y="125476"/>
                  </a:lnTo>
                  <a:lnTo>
                    <a:pt x="1014450" y="122682"/>
                  </a:lnTo>
                  <a:lnTo>
                    <a:pt x="1014349" y="58293"/>
                  </a:lnTo>
                  <a:lnTo>
                    <a:pt x="1014374" y="54991"/>
                  </a:lnTo>
                  <a:lnTo>
                    <a:pt x="1024128" y="46609"/>
                  </a:lnTo>
                  <a:lnTo>
                    <a:pt x="1024128" y="43053"/>
                  </a:lnTo>
                  <a:close/>
                </a:path>
                <a:path w="1352550" h="177164">
                  <a:moveTo>
                    <a:pt x="1137031" y="43053"/>
                  </a:moveTo>
                  <a:lnTo>
                    <a:pt x="1090549" y="43053"/>
                  </a:lnTo>
                  <a:lnTo>
                    <a:pt x="1090549" y="46609"/>
                  </a:lnTo>
                  <a:lnTo>
                    <a:pt x="1093597" y="46609"/>
                  </a:lnTo>
                  <a:lnTo>
                    <a:pt x="1095756" y="47625"/>
                  </a:lnTo>
                  <a:lnTo>
                    <a:pt x="1099312" y="59563"/>
                  </a:lnTo>
                  <a:lnTo>
                    <a:pt x="1073150" y="104775"/>
                  </a:lnTo>
                  <a:lnTo>
                    <a:pt x="1073188" y="54737"/>
                  </a:lnTo>
                  <a:lnTo>
                    <a:pt x="1082040" y="46609"/>
                  </a:lnTo>
                  <a:lnTo>
                    <a:pt x="1082040" y="43053"/>
                  </a:lnTo>
                  <a:lnTo>
                    <a:pt x="1035558" y="43053"/>
                  </a:lnTo>
                  <a:lnTo>
                    <a:pt x="1035558" y="46609"/>
                  </a:lnTo>
                  <a:lnTo>
                    <a:pt x="1042416" y="46609"/>
                  </a:lnTo>
                  <a:lnTo>
                    <a:pt x="1045845" y="51181"/>
                  </a:lnTo>
                  <a:lnTo>
                    <a:pt x="1045845" y="121920"/>
                  </a:lnTo>
                  <a:lnTo>
                    <a:pt x="1044956" y="125476"/>
                  </a:lnTo>
                  <a:lnTo>
                    <a:pt x="1043432" y="127635"/>
                  </a:lnTo>
                  <a:lnTo>
                    <a:pt x="1041908" y="129667"/>
                  </a:lnTo>
                  <a:lnTo>
                    <a:pt x="1039241" y="130683"/>
                  </a:lnTo>
                  <a:lnTo>
                    <a:pt x="1035558" y="130683"/>
                  </a:lnTo>
                  <a:lnTo>
                    <a:pt x="1035558" y="134366"/>
                  </a:lnTo>
                  <a:lnTo>
                    <a:pt x="1082040" y="134366"/>
                  </a:lnTo>
                  <a:lnTo>
                    <a:pt x="1082040" y="130683"/>
                  </a:lnTo>
                  <a:lnTo>
                    <a:pt x="1076198" y="130556"/>
                  </a:lnTo>
                  <a:lnTo>
                    <a:pt x="1073150" y="126111"/>
                  </a:lnTo>
                  <a:lnTo>
                    <a:pt x="1073150" y="117602"/>
                  </a:lnTo>
                  <a:lnTo>
                    <a:pt x="1080655" y="104775"/>
                  </a:lnTo>
                  <a:lnTo>
                    <a:pt x="1099312" y="72898"/>
                  </a:lnTo>
                  <a:lnTo>
                    <a:pt x="1099312" y="126365"/>
                  </a:lnTo>
                  <a:lnTo>
                    <a:pt x="1096391" y="130683"/>
                  </a:lnTo>
                  <a:lnTo>
                    <a:pt x="1090549" y="130683"/>
                  </a:lnTo>
                  <a:lnTo>
                    <a:pt x="1090549" y="134366"/>
                  </a:lnTo>
                  <a:lnTo>
                    <a:pt x="1137031" y="134366"/>
                  </a:lnTo>
                  <a:lnTo>
                    <a:pt x="1137031" y="130683"/>
                  </a:lnTo>
                  <a:lnTo>
                    <a:pt x="1133221" y="130683"/>
                  </a:lnTo>
                  <a:lnTo>
                    <a:pt x="1130427" y="129794"/>
                  </a:lnTo>
                  <a:lnTo>
                    <a:pt x="1128903" y="128016"/>
                  </a:lnTo>
                  <a:lnTo>
                    <a:pt x="1127379" y="126111"/>
                  </a:lnTo>
                  <a:lnTo>
                    <a:pt x="1126617" y="122555"/>
                  </a:lnTo>
                  <a:lnTo>
                    <a:pt x="1126617" y="72898"/>
                  </a:lnTo>
                  <a:lnTo>
                    <a:pt x="1126617" y="54229"/>
                  </a:lnTo>
                  <a:lnTo>
                    <a:pt x="1137031" y="46609"/>
                  </a:lnTo>
                  <a:lnTo>
                    <a:pt x="1137031" y="43053"/>
                  </a:lnTo>
                  <a:close/>
                </a:path>
                <a:path w="1352550" h="177164">
                  <a:moveTo>
                    <a:pt x="1344422" y="121793"/>
                  </a:moveTo>
                  <a:lnTo>
                    <a:pt x="1341501" y="119507"/>
                  </a:lnTo>
                  <a:lnTo>
                    <a:pt x="1339723" y="121920"/>
                  </a:lnTo>
                  <a:lnTo>
                    <a:pt x="1338072" y="123063"/>
                  </a:lnTo>
                  <a:lnTo>
                    <a:pt x="1335532" y="123063"/>
                  </a:lnTo>
                  <a:lnTo>
                    <a:pt x="1334770" y="122809"/>
                  </a:lnTo>
                  <a:lnTo>
                    <a:pt x="1332103" y="83185"/>
                  </a:lnTo>
                  <a:lnTo>
                    <a:pt x="1332001" y="65278"/>
                  </a:lnTo>
                  <a:lnTo>
                    <a:pt x="1323543" y="47752"/>
                  </a:lnTo>
                  <a:lnTo>
                    <a:pt x="1320927" y="45847"/>
                  </a:lnTo>
                  <a:lnTo>
                    <a:pt x="1315974" y="42164"/>
                  </a:lnTo>
                  <a:lnTo>
                    <a:pt x="1309116" y="40259"/>
                  </a:lnTo>
                  <a:lnTo>
                    <a:pt x="1293241" y="40259"/>
                  </a:lnTo>
                  <a:lnTo>
                    <a:pt x="1258570" y="62230"/>
                  </a:lnTo>
                  <a:lnTo>
                    <a:pt x="1258570" y="70231"/>
                  </a:lnTo>
                  <a:lnTo>
                    <a:pt x="1259967" y="73152"/>
                  </a:lnTo>
                  <a:lnTo>
                    <a:pt x="1262761" y="75692"/>
                  </a:lnTo>
                  <a:lnTo>
                    <a:pt x="1265555" y="78105"/>
                  </a:lnTo>
                  <a:lnTo>
                    <a:pt x="1268984" y="79375"/>
                  </a:lnTo>
                  <a:lnTo>
                    <a:pt x="1276858" y="79375"/>
                  </a:lnTo>
                  <a:lnTo>
                    <a:pt x="1282192" y="59690"/>
                  </a:lnTo>
                  <a:lnTo>
                    <a:pt x="1280414" y="57658"/>
                  </a:lnTo>
                  <a:lnTo>
                    <a:pt x="1279588" y="56134"/>
                  </a:lnTo>
                  <a:lnTo>
                    <a:pt x="1279525" y="53086"/>
                  </a:lnTo>
                  <a:lnTo>
                    <a:pt x="1280414" y="51689"/>
                  </a:lnTo>
                  <a:lnTo>
                    <a:pt x="1282065" y="50546"/>
                  </a:lnTo>
                  <a:lnTo>
                    <a:pt x="1284732" y="48641"/>
                  </a:lnTo>
                  <a:lnTo>
                    <a:pt x="1288288" y="47752"/>
                  </a:lnTo>
                  <a:lnTo>
                    <a:pt x="1295146" y="47752"/>
                  </a:lnTo>
                  <a:lnTo>
                    <a:pt x="1304925" y="76581"/>
                  </a:lnTo>
                  <a:lnTo>
                    <a:pt x="1304925" y="83185"/>
                  </a:lnTo>
                  <a:lnTo>
                    <a:pt x="1304925" y="113665"/>
                  </a:lnTo>
                  <a:lnTo>
                    <a:pt x="1300607" y="117348"/>
                  </a:lnTo>
                  <a:lnTo>
                    <a:pt x="1296797" y="119253"/>
                  </a:lnTo>
                  <a:lnTo>
                    <a:pt x="1290701" y="119253"/>
                  </a:lnTo>
                  <a:lnTo>
                    <a:pt x="1288415" y="118364"/>
                  </a:lnTo>
                  <a:lnTo>
                    <a:pt x="1284605" y="114300"/>
                  </a:lnTo>
                  <a:lnTo>
                    <a:pt x="1283462" y="111633"/>
                  </a:lnTo>
                  <a:lnTo>
                    <a:pt x="1283462" y="105029"/>
                  </a:lnTo>
                  <a:lnTo>
                    <a:pt x="1284732" y="101473"/>
                  </a:lnTo>
                  <a:lnTo>
                    <a:pt x="1291209" y="92710"/>
                  </a:lnTo>
                  <a:lnTo>
                    <a:pt x="1297051" y="87757"/>
                  </a:lnTo>
                  <a:lnTo>
                    <a:pt x="1304925" y="83185"/>
                  </a:lnTo>
                  <a:lnTo>
                    <a:pt x="1304925" y="76581"/>
                  </a:lnTo>
                  <a:lnTo>
                    <a:pt x="1265682" y="98806"/>
                  </a:lnTo>
                  <a:lnTo>
                    <a:pt x="1256792" y="110617"/>
                  </a:lnTo>
                  <a:lnTo>
                    <a:pt x="1256880" y="123063"/>
                  </a:lnTo>
                  <a:lnTo>
                    <a:pt x="1258443" y="127000"/>
                  </a:lnTo>
                  <a:lnTo>
                    <a:pt x="1261872" y="130429"/>
                  </a:lnTo>
                  <a:lnTo>
                    <a:pt x="1265428" y="133858"/>
                  </a:lnTo>
                  <a:lnTo>
                    <a:pt x="1269746" y="135636"/>
                  </a:lnTo>
                  <a:lnTo>
                    <a:pt x="1274953" y="135636"/>
                  </a:lnTo>
                  <a:lnTo>
                    <a:pt x="1281760" y="134721"/>
                  </a:lnTo>
                  <a:lnTo>
                    <a:pt x="1289024" y="131940"/>
                  </a:lnTo>
                  <a:lnTo>
                    <a:pt x="1296758" y="127342"/>
                  </a:lnTo>
                  <a:lnTo>
                    <a:pt x="1304925" y="120904"/>
                  </a:lnTo>
                  <a:lnTo>
                    <a:pt x="1305560" y="125857"/>
                  </a:lnTo>
                  <a:lnTo>
                    <a:pt x="1307338" y="129540"/>
                  </a:lnTo>
                  <a:lnTo>
                    <a:pt x="1313180" y="134366"/>
                  </a:lnTo>
                  <a:lnTo>
                    <a:pt x="1317244" y="135636"/>
                  </a:lnTo>
                  <a:lnTo>
                    <a:pt x="1326896" y="135636"/>
                  </a:lnTo>
                  <a:lnTo>
                    <a:pt x="1343583" y="123063"/>
                  </a:lnTo>
                  <a:lnTo>
                    <a:pt x="1344422" y="121793"/>
                  </a:lnTo>
                  <a:close/>
                </a:path>
                <a:path w="1352550" h="177164">
                  <a:moveTo>
                    <a:pt x="1352550" y="143891"/>
                  </a:moveTo>
                  <a:lnTo>
                    <a:pt x="1237107" y="143891"/>
                  </a:lnTo>
                  <a:lnTo>
                    <a:pt x="1237107" y="134366"/>
                  </a:lnTo>
                  <a:lnTo>
                    <a:pt x="1237107" y="130683"/>
                  </a:lnTo>
                  <a:lnTo>
                    <a:pt x="1227505" y="125222"/>
                  </a:lnTo>
                  <a:lnTo>
                    <a:pt x="1227505" y="143891"/>
                  </a:lnTo>
                  <a:lnTo>
                    <a:pt x="1152690" y="143891"/>
                  </a:lnTo>
                  <a:lnTo>
                    <a:pt x="1155509" y="140373"/>
                  </a:lnTo>
                  <a:lnTo>
                    <a:pt x="1164551" y="135877"/>
                  </a:lnTo>
                  <a:lnTo>
                    <a:pt x="1176655" y="134366"/>
                  </a:lnTo>
                  <a:lnTo>
                    <a:pt x="1203071" y="134366"/>
                  </a:lnTo>
                  <a:lnTo>
                    <a:pt x="1215517" y="135877"/>
                  </a:lnTo>
                  <a:lnTo>
                    <a:pt x="1224724" y="140373"/>
                  </a:lnTo>
                  <a:lnTo>
                    <a:pt x="1227505" y="143891"/>
                  </a:lnTo>
                  <a:lnTo>
                    <a:pt x="1227505" y="125222"/>
                  </a:lnTo>
                  <a:lnTo>
                    <a:pt x="1226947" y="123063"/>
                  </a:lnTo>
                  <a:lnTo>
                    <a:pt x="1226947" y="55118"/>
                  </a:lnTo>
                  <a:lnTo>
                    <a:pt x="1227582" y="52197"/>
                  </a:lnTo>
                  <a:lnTo>
                    <a:pt x="1228852" y="49911"/>
                  </a:lnTo>
                  <a:lnTo>
                    <a:pt x="1229245" y="49149"/>
                  </a:lnTo>
                  <a:lnTo>
                    <a:pt x="1229995" y="47752"/>
                  </a:lnTo>
                  <a:lnTo>
                    <a:pt x="1232789" y="46609"/>
                  </a:lnTo>
                  <a:lnTo>
                    <a:pt x="1237107" y="46609"/>
                  </a:lnTo>
                  <a:lnTo>
                    <a:pt x="1237107" y="43053"/>
                  </a:lnTo>
                  <a:lnTo>
                    <a:pt x="1199769" y="43053"/>
                  </a:lnTo>
                  <a:lnTo>
                    <a:pt x="1199769" y="49149"/>
                  </a:lnTo>
                  <a:lnTo>
                    <a:pt x="1199769" y="124460"/>
                  </a:lnTo>
                  <a:lnTo>
                    <a:pt x="1196594" y="128270"/>
                  </a:lnTo>
                  <a:lnTo>
                    <a:pt x="1160145" y="128270"/>
                  </a:lnTo>
                  <a:lnTo>
                    <a:pt x="1166901" y="115722"/>
                  </a:lnTo>
                  <a:lnTo>
                    <a:pt x="1171740" y="100749"/>
                  </a:lnTo>
                  <a:lnTo>
                    <a:pt x="1174661" y="83337"/>
                  </a:lnTo>
                  <a:lnTo>
                    <a:pt x="1175626" y="63627"/>
                  </a:lnTo>
                  <a:lnTo>
                    <a:pt x="1175639" y="49149"/>
                  </a:lnTo>
                  <a:lnTo>
                    <a:pt x="1199769" y="49149"/>
                  </a:lnTo>
                  <a:lnTo>
                    <a:pt x="1199769" y="43053"/>
                  </a:lnTo>
                  <a:lnTo>
                    <a:pt x="1157605" y="43053"/>
                  </a:lnTo>
                  <a:lnTo>
                    <a:pt x="1157605" y="46609"/>
                  </a:lnTo>
                  <a:lnTo>
                    <a:pt x="1161034" y="46736"/>
                  </a:lnTo>
                  <a:lnTo>
                    <a:pt x="1163447" y="47117"/>
                  </a:lnTo>
                  <a:lnTo>
                    <a:pt x="1169035" y="58801"/>
                  </a:lnTo>
                  <a:lnTo>
                    <a:pt x="1169035" y="63627"/>
                  </a:lnTo>
                  <a:lnTo>
                    <a:pt x="1162050" y="108585"/>
                  </a:lnTo>
                  <a:lnTo>
                    <a:pt x="1143000" y="130683"/>
                  </a:lnTo>
                  <a:lnTo>
                    <a:pt x="1143000" y="143891"/>
                  </a:lnTo>
                  <a:lnTo>
                    <a:pt x="584454" y="143891"/>
                  </a:lnTo>
                  <a:lnTo>
                    <a:pt x="584454" y="130683"/>
                  </a:lnTo>
                  <a:lnTo>
                    <a:pt x="580009" y="130556"/>
                  </a:lnTo>
                  <a:lnTo>
                    <a:pt x="577088" y="129286"/>
                  </a:lnTo>
                  <a:lnTo>
                    <a:pt x="575818" y="126873"/>
                  </a:lnTo>
                  <a:lnTo>
                    <a:pt x="574675" y="125095"/>
                  </a:lnTo>
                  <a:lnTo>
                    <a:pt x="574217" y="122174"/>
                  </a:lnTo>
                  <a:lnTo>
                    <a:pt x="574167" y="90043"/>
                  </a:lnTo>
                  <a:lnTo>
                    <a:pt x="574167" y="83947"/>
                  </a:lnTo>
                  <a:lnTo>
                    <a:pt x="574268" y="50546"/>
                  </a:lnTo>
                  <a:lnTo>
                    <a:pt x="577596" y="46609"/>
                  </a:lnTo>
                  <a:lnTo>
                    <a:pt x="584454" y="46609"/>
                  </a:lnTo>
                  <a:lnTo>
                    <a:pt x="584454" y="43053"/>
                  </a:lnTo>
                  <a:lnTo>
                    <a:pt x="538099" y="43053"/>
                  </a:lnTo>
                  <a:lnTo>
                    <a:pt x="538099" y="46609"/>
                  </a:lnTo>
                  <a:lnTo>
                    <a:pt x="542036" y="46609"/>
                  </a:lnTo>
                  <a:lnTo>
                    <a:pt x="544576" y="47879"/>
                  </a:lnTo>
                  <a:lnTo>
                    <a:pt x="545896" y="50673"/>
                  </a:lnTo>
                  <a:lnTo>
                    <a:pt x="546481" y="52070"/>
                  </a:lnTo>
                  <a:lnTo>
                    <a:pt x="546862" y="55245"/>
                  </a:lnTo>
                  <a:lnTo>
                    <a:pt x="546862" y="83947"/>
                  </a:lnTo>
                  <a:lnTo>
                    <a:pt x="520700" y="83947"/>
                  </a:lnTo>
                  <a:lnTo>
                    <a:pt x="520712" y="55245"/>
                  </a:lnTo>
                  <a:lnTo>
                    <a:pt x="521042" y="52451"/>
                  </a:lnTo>
                  <a:lnTo>
                    <a:pt x="521144" y="52070"/>
                  </a:lnTo>
                  <a:lnTo>
                    <a:pt x="521970" y="50546"/>
                  </a:lnTo>
                  <a:lnTo>
                    <a:pt x="523113" y="48006"/>
                  </a:lnTo>
                  <a:lnTo>
                    <a:pt x="525653" y="46736"/>
                  </a:lnTo>
                  <a:lnTo>
                    <a:pt x="529590" y="46609"/>
                  </a:lnTo>
                  <a:lnTo>
                    <a:pt x="529590" y="43053"/>
                  </a:lnTo>
                  <a:lnTo>
                    <a:pt x="483108" y="43053"/>
                  </a:lnTo>
                  <a:lnTo>
                    <a:pt x="483108" y="46609"/>
                  </a:lnTo>
                  <a:lnTo>
                    <a:pt x="487553" y="46609"/>
                  </a:lnTo>
                  <a:lnTo>
                    <a:pt x="490474" y="47879"/>
                  </a:lnTo>
                  <a:lnTo>
                    <a:pt x="492887" y="52451"/>
                  </a:lnTo>
                  <a:lnTo>
                    <a:pt x="493293" y="55245"/>
                  </a:lnTo>
                  <a:lnTo>
                    <a:pt x="493268" y="122174"/>
                  </a:lnTo>
                  <a:lnTo>
                    <a:pt x="492760" y="124841"/>
                  </a:lnTo>
                  <a:lnTo>
                    <a:pt x="490220" y="129413"/>
                  </a:lnTo>
                  <a:lnTo>
                    <a:pt x="487426" y="130683"/>
                  </a:lnTo>
                  <a:lnTo>
                    <a:pt x="483108" y="130683"/>
                  </a:lnTo>
                  <a:lnTo>
                    <a:pt x="483108" y="134366"/>
                  </a:lnTo>
                  <a:lnTo>
                    <a:pt x="529590" y="134366"/>
                  </a:lnTo>
                  <a:lnTo>
                    <a:pt x="529590" y="130683"/>
                  </a:lnTo>
                  <a:lnTo>
                    <a:pt x="525653" y="130683"/>
                  </a:lnTo>
                  <a:lnTo>
                    <a:pt x="523113" y="129286"/>
                  </a:lnTo>
                  <a:lnTo>
                    <a:pt x="521843" y="126365"/>
                  </a:lnTo>
                  <a:lnTo>
                    <a:pt x="521081" y="124714"/>
                  </a:lnTo>
                  <a:lnTo>
                    <a:pt x="520776" y="122174"/>
                  </a:lnTo>
                  <a:lnTo>
                    <a:pt x="520700" y="90043"/>
                  </a:lnTo>
                  <a:lnTo>
                    <a:pt x="546862" y="90043"/>
                  </a:lnTo>
                  <a:lnTo>
                    <a:pt x="546862" y="122174"/>
                  </a:lnTo>
                  <a:lnTo>
                    <a:pt x="546481" y="125349"/>
                  </a:lnTo>
                  <a:lnTo>
                    <a:pt x="545846" y="126873"/>
                  </a:lnTo>
                  <a:lnTo>
                    <a:pt x="544576" y="129413"/>
                  </a:lnTo>
                  <a:lnTo>
                    <a:pt x="542036" y="130683"/>
                  </a:lnTo>
                  <a:lnTo>
                    <a:pt x="538226" y="130683"/>
                  </a:lnTo>
                  <a:lnTo>
                    <a:pt x="538226" y="134366"/>
                  </a:lnTo>
                  <a:lnTo>
                    <a:pt x="557911" y="134366"/>
                  </a:lnTo>
                  <a:lnTo>
                    <a:pt x="565404" y="135890"/>
                  </a:lnTo>
                  <a:lnTo>
                    <a:pt x="576580" y="142748"/>
                  </a:lnTo>
                  <a:lnTo>
                    <a:pt x="577176" y="143891"/>
                  </a:lnTo>
                  <a:lnTo>
                    <a:pt x="204012" y="143891"/>
                  </a:lnTo>
                  <a:lnTo>
                    <a:pt x="203962" y="125095"/>
                  </a:lnTo>
                  <a:lnTo>
                    <a:pt x="207645" y="129159"/>
                  </a:lnTo>
                  <a:lnTo>
                    <a:pt x="211074" y="132080"/>
                  </a:lnTo>
                  <a:lnTo>
                    <a:pt x="218694" y="136017"/>
                  </a:lnTo>
                  <a:lnTo>
                    <a:pt x="223266" y="137033"/>
                  </a:lnTo>
                  <a:lnTo>
                    <a:pt x="235204" y="137033"/>
                  </a:lnTo>
                  <a:lnTo>
                    <a:pt x="241554" y="135128"/>
                  </a:lnTo>
                  <a:lnTo>
                    <a:pt x="252552" y="127127"/>
                  </a:lnTo>
                  <a:lnTo>
                    <a:pt x="252730" y="127000"/>
                  </a:lnTo>
                  <a:lnTo>
                    <a:pt x="264325" y="90297"/>
                  </a:lnTo>
                  <a:lnTo>
                    <a:pt x="264375" y="79425"/>
                  </a:lnTo>
                  <a:lnTo>
                    <a:pt x="263017" y="71628"/>
                  </a:lnTo>
                  <a:lnTo>
                    <a:pt x="260223" y="64135"/>
                  </a:lnTo>
                  <a:lnTo>
                    <a:pt x="257302" y="56642"/>
                  </a:lnTo>
                  <a:lnTo>
                    <a:pt x="254101" y="52197"/>
                  </a:lnTo>
                  <a:lnTo>
                    <a:pt x="253111" y="50800"/>
                  </a:lnTo>
                  <a:lnTo>
                    <a:pt x="247650" y="46609"/>
                  </a:lnTo>
                  <a:lnTo>
                    <a:pt x="242062" y="42418"/>
                  </a:lnTo>
                  <a:lnTo>
                    <a:pt x="235966" y="40259"/>
                  </a:lnTo>
                  <a:lnTo>
                    <a:pt x="235712" y="40259"/>
                  </a:lnTo>
                  <a:lnTo>
                    <a:pt x="235712" y="90297"/>
                  </a:lnTo>
                  <a:lnTo>
                    <a:pt x="235394" y="100901"/>
                  </a:lnTo>
                  <a:lnTo>
                    <a:pt x="225552" y="127127"/>
                  </a:lnTo>
                  <a:lnTo>
                    <a:pt x="215646" y="127127"/>
                  </a:lnTo>
                  <a:lnTo>
                    <a:pt x="212559" y="125095"/>
                  </a:lnTo>
                  <a:lnTo>
                    <a:pt x="209677" y="123190"/>
                  </a:lnTo>
                  <a:lnTo>
                    <a:pt x="203962" y="115189"/>
                  </a:lnTo>
                  <a:lnTo>
                    <a:pt x="203962" y="66421"/>
                  </a:lnTo>
                  <a:lnTo>
                    <a:pt x="208280" y="56896"/>
                  </a:lnTo>
                  <a:lnTo>
                    <a:pt x="210439" y="54991"/>
                  </a:lnTo>
                  <a:lnTo>
                    <a:pt x="213614" y="52197"/>
                  </a:lnTo>
                  <a:lnTo>
                    <a:pt x="224409" y="52197"/>
                  </a:lnTo>
                  <a:lnTo>
                    <a:pt x="235712" y="90297"/>
                  </a:lnTo>
                  <a:lnTo>
                    <a:pt x="235712" y="40259"/>
                  </a:lnTo>
                  <a:lnTo>
                    <a:pt x="223774" y="40259"/>
                  </a:lnTo>
                  <a:lnTo>
                    <a:pt x="218567" y="41783"/>
                  </a:lnTo>
                  <a:lnTo>
                    <a:pt x="213741" y="44831"/>
                  </a:lnTo>
                  <a:lnTo>
                    <a:pt x="210439" y="46990"/>
                  </a:lnTo>
                  <a:lnTo>
                    <a:pt x="207264" y="50292"/>
                  </a:lnTo>
                  <a:lnTo>
                    <a:pt x="203962" y="54991"/>
                  </a:lnTo>
                  <a:lnTo>
                    <a:pt x="203962" y="43053"/>
                  </a:lnTo>
                  <a:lnTo>
                    <a:pt x="165735" y="43053"/>
                  </a:lnTo>
                  <a:lnTo>
                    <a:pt x="165735" y="46609"/>
                  </a:lnTo>
                  <a:lnTo>
                    <a:pt x="170053" y="46863"/>
                  </a:lnTo>
                  <a:lnTo>
                    <a:pt x="172974" y="47879"/>
                  </a:lnTo>
                  <a:lnTo>
                    <a:pt x="174371" y="49657"/>
                  </a:lnTo>
                  <a:lnTo>
                    <a:pt x="175895" y="51435"/>
                  </a:lnTo>
                  <a:lnTo>
                    <a:pt x="176530" y="54991"/>
                  </a:lnTo>
                  <a:lnTo>
                    <a:pt x="176631" y="143891"/>
                  </a:lnTo>
                  <a:lnTo>
                    <a:pt x="0" y="143891"/>
                  </a:lnTo>
                  <a:lnTo>
                    <a:pt x="0" y="153416"/>
                  </a:lnTo>
                  <a:lnTo>
                    <a:pt x="176631" y="153416"/>
                  </a:lnTo>
                  <a:lnTo>
                    <a:pt x="176657" y="164719"/>
                  </a:lnTo>
                  <a:lnTo>
                    <a:pt x="165735" y="173482"/>
                  </a:lnTo>
                  <a:lnTo>
                    <a:pt x="165735" y="177165"/>
                  </a:lnTo>
                  <a:lnTo>
                    <a:pt x="217805" y="177165"/>
                  </a:lnTo>
                  <a:lnTo>
                    <a:pt x="217805" y="173482"/>
                  </a:lnTo>
                  <a:lnTo>
                    <a:pt x="213233" y="173482"/>
                  </a:lnTo>
                  <a:lnTo>
                    <a:pt x="210185" y="173101"/>
                  </a:lnTo>
                  <a:lnTo>
                    <a:pt x="208661" y="172339"/>
                  </a:lnTo>
                  <a:lnTo>
                    <a:pt x="207010" y="171577"/>
                  </a:lnTo>
                  <a:lnTo>
                    <a:pt x="205867" y="170307"/>
                  </a:lnTo>
                  <a:lnTo>
                    <a:pt x="205041" y="168529"/>
                  </a:lnTo>
                  <a:lnTo>
                    <a:pt x="204343" y="166878"/>
                  </a:lnTo>
                  <a:lnTo>
                    <a:pt x="204076" y="164719"/>
                  </a:lnTo>
                  <a:lnTo>
                    <a:pt x="204038" y="153416"/>
                  </a:lnTo>
                  <a:lnTo>
                    <a:pt x="580415" y="153416"/>
                  </a:lnTo>
                  <a:lnTo>
                    <a:pt x="580898" y="158369"/>
                  </a:lnTo>
                  <a:lnTo>
                    <a:pt x="584454" y="158369"/>
                  </a:lnTo>
                  <a:lnTo>
                    <a:pt x="584454" y="153416"/>
                  </a:lnTo>
                  <a:lnTo>
                    <a:pt x="1143000" y="153416"/>
                  </a:lnTo>
                  <a:lnTo>
                    <a:pt x="1143000" y="158369"/>
                  </a:lnTo>
                  <a:lnTo>
                    <a:pt x="1146556" y="158369"/>
                  </a:lnTo>
                  <a:lnTo>
                    <a:pt x="1147940" y="153416"/>
                  </a:lnTo>
                  <a:lnTo>
                    <a:pt x="1232128" y="153416"/>
                  </a:lnTo>
                  <a:lnTo>
                    <a:pt x="1233424" y="158369"/>
                  </a:lnTo>
                  <a:lnTo>
                    <a:pt x="1237107" y="158369"/>
                  </a:lnTo>
                  <a:lnTo>
                    <a:pt x="1237107" y="153416"/>
                  </a:lnTo>
                  <a:lnTo>
                    <a:pt x="1352550" y="153416"/>
                  </a:lnTo>
                  <a:lnTo>
                    <a:pt x="1352550" y="143891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78" name="object 11">
              <a:extLst>
                <a:ext uri="{FF2B5EF4-FFF2-40B4-BE49-F238E27FC236}">
                  <a16:creationId xmlns="" xmlns:a16="http://schemas.microsoft.com/office/drawing/2014/main" id="{315059FA-EAF1-BD36-5678-9B83B9BAFD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40332" y="2952876"/>
              <a:ext cx="688354" cy="181737"/>
            </a:xfrm>
            <a:prstGeom prst="rect">
              <a:avLst/>
            </a:prstGeom>
          </p:spPr>
        </p:pic>
        <p:pic>
          <p:nvPicPr>
            <p:cNvPr id="79" name="object 12">
              <a:extLst>
                <a:ext uri="{FF2B5EF4-FFF2-40B4-BE49-F238E27FC236}">
                  <a16:creationId xmlns="" xmlns:a16="http://schemas.microsoft.com/office/drawing/2014/main" id="{A5659652-DF8C-A52A-2490-AAEC810FA1C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89266" y="2952876"/>
              <a:ext cx="704341" cy="181737"/>
            </a:xfrm>
            <a:prstGeom prst="rect">
              <a:avLst/>
            </a:prstGeom>
          </p:spPr>
        </p:pic>
        <p:sp>
          <p:nvSpPr>
            <p:cNvPr id="80" name="object 13">
              <a:extLst>
                <a:ext uri="{FF2B5EF4-FFF2-40B4-BE49-F238E27FC236}">
                  <a16:creationId xmlns="" xmlns:a16="http://schemas.microsoft.com/office/drawing/2014/main" id="{1A5CA1A4-5DA6-3517-37C9-7AC1A7AAB923}"/>
                </a:ext>
              </a:extLst>
            </p:cNvPr>
            <p:cNvSpPr/>
            <p:nvPr/>
          </p:nvSpPr>
          <p:spPr>
            <a:xfrm>
              <a:off x="7850378" y="2780664"/>
              <a:ext cx="825500" cy="354330"/>
            </a:xfrm>
            <a:custGeom>
              <a:avLst/>
              <a:gdLst/>
              <a:ahLst/>
              <a:cxnLst/>
              <a:rect l="l" t="t" r="r" b="b"/>
              <a:pathLst>
                <a:path w="825500" h="354330">
                  <a:moveTo>
                    <a:pt x="99822" y="221615"/>
                  </a:moveTo>
                  <a:lnTo>
                    <a:pt x="66040" y="221615"/>
                  </a:lnTo>
                  <a:lnTo>
                    <a:pt x="66040" y="225425"/>
                  </a:lnTo>
                  <a:lnTo>
                    <a:pt x="67310" y="225552"/>
                  </a:lnTo>
                  <a:lnTo>
                    <a:pt x="68199" y="225552"/>
                  </a:lnTo>
                  <a:lnTo>
                    <a:pt x="68580" y="225679"/>
                  </a:lnTo>
                  <a:lnTo>
                    <a:pt x="76962" y="229997"/>
                  </a:lnTo>
                  <a:lnTo>
                    <a:pt x="76962" y="232918"/>
                  </a:lnTo>
                  <a:lnTo>
                    <a:pt x="76327" y="235331"/>
                  </a:lnTo>
                  <a:lnTo>
                    <a:pt x="75184" y="238633"/>
                  </a:lnTo>
                  <a:lnTo>
                    <a:pt x="54102" y="291846"/>
                  </a:lnTo>
                  <a:lnTo>
                    <a:pt x="32893" y="237236"/>
                  </a:lnTo>
                  <a:lnTo>
                    <a:pt x="31877" y="234315"/>
                  </a:lnTo>
                  <a:lnTo>
                    <a:pt x="31369" y="232410"/>
                  </a:lnTo>
                  <a:lnTo>
                    <a:pt x="31369" y="227965"/>
                  </a:lnTo>
                  <a:lnTo>
                    <a:pt x="35306" y="225933"/>
                  </a:lnTo>
                  <a:lnTo>
                    <a:pt x="43180" y="225425"/>
                  </a:lnTo>
                  <a:lnTo>
                    <a:pt x="43180" y="221615"/>
                  </a:lnTo>
                  <a:lnTo>
                    <a:pt x="0" y="221615"/>
                  </a:lnTo>
                  <a:lnTo>
                    <a:pt x="0" y="225425"/>
                  </a:lnTo>
                  <a:lnTo>
                    <a:pt x="4318" y="225425"/>
                  </a:lnTo>
                  <a:lnTo>
                    <a:pt x="7747" y="226822"/>
                  </a:lnTo>
                  <a:lnTo>
                    <a:pt x="10287" y="229489"/>
                  </a:lnTo>
                  <a:lnTo>
                    <a:pt x="12065" y="231267"/>
                  </a:lnTo>
                  <a:lnTo>
                    <a:pt x="13843" y="234569"/>
                  </a:lnTo>
                  <a:lnTo>
                    <a:pt x="15748" y="239395"/>
                  </a:lnTo>
                  <a:lnTo>
                    <a:pt x="41529" y="302387"/>
                  </a:lnTo>
                  <a:lnTo>
                    <a:pt x="41402" y="340614"/>
                  </a:lnTo>
                  <a:lnTo>
                    <a:pt x="41021" y="341757"/>
                  </a:lnTo>
                  <a:lnTo>
                    <a:pt x="39878" y="347218"/>
                  </a:lnTo>
                  <a:lnTo>
                    <a:pt x="35433" y="349885"/>
                  </a:lnTo>
                  <a:lnTo>
                    <a:pt x="24638" y="349885"/>
                  </a:lnTo>
                  <a:lnTo>
                    <a:pt x="24638" y="353949"/>
                  </a:lnTo>
                  <a:lnTo>
                    <a:pt x="74930" y="353949"/>
                  </a:lnTo>
                  <a:lnTo>
                    <a:pt x="74930" y="349885"/>
                  </a:lnTo>
                  <a:lnTo>
                    <a:pt x="67691" y="349885"/>
                  </a:lnTo>
                  <a:lnTo>
                    <a:pt x="64897" y="349123"/>
                  </a:lnTo>
                  <a:lnTo>
                    <a:pt x="62611" y="347726"/>
                  </a:lnTo>
                  <a:lnTo>
                    <a:pt x="60833" y="346710"/>
                  </a:lnTo>
                  <a:lnTo>
                    <a:pt x="59817" y="345440"/>
                  </a:lnTo>
                  <a:lnTo>
                    <a:pt x="59309" y="344043"/>
                  </a:lnTo>
                  <a:lnTo>
                    <a:pt x="58547" y="342138"/>
                  </a:lnTo>
                  <a:lnTo>
                    <a:pt x="58166" y="337439"/>
                  </a:lnTo>
                  <a:lnTo>
                    <a:pt x="58166" y="300609"/>
                  </a:lnTo>
                  <a:lnTo>
                    <a:pt x="61810" y="291846"/>
                  </a:lnTo>
                  <a:lnTo>
                    <a:pt x="83185" y="240538"/>
                  </a:lnTo>
                  <a:lnTo>
                    <a:pt x="85725" y="234315"/>
                  </a:lnTo>
                  <a:lnTo>
                    <a:pt x="88392" y="229997"/>
                  </a:lnTo>
                  <a:lnTo>
                    <a:pt x="91313" y="227584"/>
                  </a:lnTo>
                  <a:lnTo>
                    <a:pt x="93091" y="226060"/>
                  </a:lnTo>
                  <a:lnTo>
                    <a:pt x="95885" y="225425"/>
                  </a:lnTo>
                  <a:lnTo>
                    <a:pt x="99822" y="225425"/>
                  </a:lnTo>
                  <a:lnTo>
                    <a:pt x="99822" y="221615"/>
                  </a:lnTo>
                  <a:close/>
                </a:path>
                <a:path w="825500" h="354330">
                  <a:moveTo>
                    <a:pt x="207137" y="221615"/>
                  </a:moveTo>
                  <a:lnTo>
                    <a:pt x="163957" y="221615"/>
                  </a:lnTo>
                  <a:lnTo>
                    <a:pt x="163957" y="225425"/>
                  </a:lnTo>
                  <a:lnTo>
                    <a:pt x="168529" y="225425"/>
                  </a:lnTo>
                  <a:lnTo>
                    <a:pt x="171704" y="225933"/>
                  </a:lnTo>
                  <a:lnTo>
                    <a:pt x="173482" y="227203"/>
                  </a:lnTo>
                  <a:lnTo>
                    <a:pt x="175260" y="228346"/>
                  </a:lnTo>
                  <a:lnTo>
                    <a:pt x="176403" y="229870"/>
                  </a:lnTo>
                  <a:lnTo>
                    <a:pt x="176784" y="231521"/>
                  </a:lnTo>
                  <a:lnTo>
                    <a:pt x="177292" y="233299"/>
                  </a:lnTo>
                  <a:lnTo>
                    <a:pt x="177495" y="236347"/>
                  </a:lnTo>
                  <a:lnTo>
                    <a:pt x="177546" y="261620"/>
                  </a:lnTo>
                  <a:lnTo>
                    <a:pt x="138811" y="261620"/>
                  </a:lnTo>
                  <a:lnTo>
                    <a:pt x="138811" y="236347"/>
                  </a:lnTo>
                  <a:lnTo>
                    <a:pt x="139192" y="232410"/>
                  </a:lnTo>
                  <a:lnTo>
                    <a:pt x="148336" y="225425"/>
                  </a:lnTo>
                  <a:lnTo>
                    <a:pt x="152400" y="225425"/>
                  </a:lnTo>
                  <a:lnTo>
                    <a:pt x="152400" y="221615"/>
                  </a:lnTo>
                  <a:lnTo>
                    <a:pt x="109093" y="221615"/>
                  </a:lnTo>
                  <a:lnTo>
                    <a:pt x="109093" y="225425"/>
                  </a:lnTo>
                  <a:lnTo>
                    <a:pt x="113411" y="225425"/>
                  </a:lnTo>
                  <a:lnTo>
                    <a:pt x="116586" y="225933"/>
                  </a:lnTo>
                  <a:lnTo>
                    <a:pt x="118364" y="227076"/>
                  </a:lnTo>
                  <a:lnTo>
                    <a:pt x="120269" y="228092"/>
                  </a:lnTo>
                  <a:lnTo>
                    <a:pt x="121539" y="229616"/>
                  </a:lnTo>
                  <a:lnTo>
                    <a:pt x="121945" y="231521"/>
                  </a:lnTo>
                  <a:lnTo>
                    <a:pt x="122428" y="233299"/>
                  </a:lnTo>
                  <a:lnTo>
                    <a:pt x="122631" y="236347"/>
                  </a:lnTo>
                  <a:lnTo>
                    <a:pt x="122631" y="297688"/>
                  </a:lnTo>
                  <a:lnTo>
                    <a:pt x="121920" y="302260"/>
                  </a:lnTo>
                  <a:lnTo>
                    <a:pt x="119976" y="304673"/>
                  </a:lnTo>
                  <a:lnTo>
                    <a:pt x="118618" y="306451"/>
                  </a:lnTo>
                  <a:lnTo>
                    <a:pt x="114935" y="307467"/>
                  </a:lnTo>
                  <a:lnTo>
                    <a:pt x="109093" y="307467"/>
                  </a:lnTo>
                  <a:lnTo>
                    <a:pt x="109093" y="311150"/>
                  </a:lnTo>
                  <a:lnTo>
                    <a:pt x="152400" y="311150"/>
                  </a:lnTo>
                  <a:lnTo>
                    <a:pt x="152400" y="307467"/>
                  </a:lnTo>
                  <a:lnTo>
                    <a:pt x="148082" y="307467"/>
                  </a:lnTo>
                  <a:lnTo>
                    <a:pt x="145034" y="306959"/>
                  </a:lnTo>
                  <a:lnTo>
                    <a:pt x="138811" y="267970"/>
                  </a:lnTo>
                  <a:lnTo>
                    <a:pt x="177546" y="267970"/>
                  </a:lnTo>
                  <a:lnTo>
                    <a:pt x="177546" y="297688"/>
                  </a:lnTo>
                  <a:lnTo>
                    <a:pt x="176530" y="302514"/>
                  </a:lnTo>
                  <a:lnTo>
                    <a:pt x="174625" y="304673"/>
                  </a:lnTo>
                  <a:lnTo>
                    <a:pt x="172974" y="306451"/>
                  </a:lnTo>
                  <a:lnTo>
                    <a:pt x="169291" y="307467"/>
                  </a:lnTo>
                  <a:lnTo>
                    <a:pt x="163957" y="307467"/>
                  </a:lnTo>
                  <a:lnTo>
                    <a:pt x="163957" y="311150"/>
                  </a:lnTo>
                  <a:lnTo>
                    <a:pt x="207137" y="311150"/>
                  </a:lnTo>
                  <a:lnTo>
                    <a:pt x="207137" y="307467"/>
                  </a:lnTo>
                  <a:lnTo>
                    <a:pt x="202946" y="307467"/>
                  </a:lnTo>
                  <a:lnTo>
                    <a:pt x="199771" y="306959"/>
                  </a:lnTo>
                  <a:lnTo>
                    <a:pt x="193675" y="267970"/>
                  </a:lnTo>
                  <a:lnTo>
                    <a:pt x="193675" y="261620"/>
                  </a:lnTo>
                  <a:lnTo>
                    <a:pt x="193675" y="236347"/>
                  </a:lnTo>
                  <a:lnTo>
                    <a:pt x="198374" y="226695"/>
                  </a:lnTo>
                  <a:lnTo>
                    <a:pt x="200152" y="225806"/>
                  </a:lnTo>
                  <a:lnTo>
                    <a:pt x="203200" y="225425"/>
                  </a:lnTo>
                  <a:lnTo>
                    <a:pt x="207137" y="225425"/>
                  </a:lnTo>
                  <a:lnTo>
                    <a:pt x="207137" y="221615"/>
                  </a:lnTo>
                  <a:close/>
                </a:path>
                <a:path w="825500" h="354330">
                  <a:moveTo>
                    <a:pt x="220599" y="2540"/>
                  </a:moveTo>
                  <a:lnTo>
                    <a:pt x="190881" y="2540"/>
                  </a:lnTo>
                  <a:lnTo>
                    <a:pt x="190881" y="10033"/>
                  </a:lnTo>
                  <a:lnTo>
                    <a:pt x="190881" y="45212"/>
                  </a:lnTo>
                  <a:lnTo>
                    <a:pt x="189992" y="45339"/>
                  </a:lnTo>
                  <a:lnTo>
                    <a:pt x="181356" y="45339"/>
                  </a:lnTo>
                  <a:lnTo>
                    <a:pt x="175514" y="43434"/>
                  </a:lnTo>
                  <a:lnTo>
                    <a:pt x="166243" y="35941"/>
                  </a:lnTo>
                  <a:lnTo>
                    <a:pt x="163957" y="31115"/>
                  </a:lnTo>
                  <a:lnTo>
                    <a:pt x="163957" y="20955"/>
                  </a:lnTo>
                  <a:lnTo>
                    <a:pt x="165608" y="17018"/>
                  </a:lnTo>
                  <a:lnTo>
                    <a:pt x="169024" y="13716"/>
                  </a:lnTo>
                  <a:lnTo>
                    <a:pt x="172085" y="10541"/>
                  </a:lnTo>
                  <a:lnTo>
                    <a:pt x="177038" y="8890"/>
                  </a:lnTo>
                  <a:lnTo>
                    <a:pt x="185928" y="8890"/>
                  </a:lnTo>
                  <a:lnTo>
                    <a:pt x="188341" y="9271"/>
                  </a:lnTo>
                  <a:lnTo>
                    <a:pt x="190881" y="10033"/>
                  </a:lnTo>
                  <a:lnTo>
                    <a:pt x="190881" y="2540"/>
                  </a:lnTo>
                  <a:lnTo>
                    <a:pt x="180848" y="2540"/>
                  </a:lnTo>
                  <a:lnTo>
                    <a:pt x="171767" y="2971"/>
                  </a:lnTo>
                  <a:lnTo>
                    <a:pt x="145288" y="19050"/>
                  </a:lnTo>
                  <a:lnTo>
                    <a:pt x="145288" y="25019"/>
                  </a:lnTo>
                  <a:lnTo>
                    <a:pt x="146685" y="32600"/>
                  </a:lnTo>
                  <a:lnTo>
                    <a:pt x="150888" y="39128"/>
                  </a:lnTo>
                  <a:lnTo>
                    <a:pt x="157873" y="44602"/>
                  </a:lnTo>
                  <a:lnTo>
                    <a:pt x="167640" y="49022"/>
                  </a:lnTo>
                  <a:lnTo>
                    <a:pt x="143268" y="83439"/>
                  </a:lnTo>
                  <a:lnTo>
                    <a:pt x="140970" y="86233"/>
                  </a:lnTo>
                  <a:lnTo>
                    <a:pt x="138430" y="88011"/>
                  </a:lnTo>
                  <a:lnTo>
                    <a:pt x="136144" y="88392"/>
                  </a:lnTo>
                  <a:lnTo>
                    <a:pt x="132969" y="88392"/>
                  </a:lnTo>
                  <a:lnTo>
                    <a:pt x="132969" y="92075"/>
                  </a:lnTo>
                  <a:lnTo>
                    <a:pt x="155194" y="92075"/>
                  </a:lnTo>
                  <a:lnTo>
                    <a:pt x="183769" y="51562"/>
                  </a:lnTo>
                  <a:lnTo>
                    <a:pt x="185166" y="51689"/>
                  </a:lnTo>
                  <a:lnTo>
                    <a:pt x="186817" y="51689"/>
                  </a:lnTo>
                  <a:lnTo>
                    <a:pt x="190881" y="51562"/>
                  </a:lnTo>
                  <a:lnTo>
                    <a:pt x="190881" y="78613"/>
                  </a:lnTo>
                  <a:lnTo>
                    <a:pt x="189992" y="83439"/>
                  </a:lnTo>
                  <a:lnTo>
                    <a:pt x="186309" y="87376"/>
                  </a:lnTo>
                  <a:lnTo>
                    <a:pt x="182626" y="88392"/>
                  </a:lnTo>
                  <a:lnTo>
                    <a:pt x="177292" y="88392"/>
                  </a:lnTo>
                  <a:lnTo>
                    <a:pt x="177292" y="92075"/>
                  </a:lnTo>
                  <a:lnTo>
                    <a:pt x="220599" y="92075"/>
                  </a:lnTo>
                  <a:lnTo>
                    <a:pt x="220599" y="88392"/>
                  </a:lnTo>
                  <a:lnTo>
                    <a:pt x="216535" y="88392"/>
                  </a:lnTo>
                  <a:lnTo>
                    <a:pt x="213487" y="87884"/>
                  </a:lnTo>
                  <a:lnTo>
                    <a:pt x="211455" y="86614"/>
                  </a:lnTo>
                  <a:lnTo>
                    <a:pt x="209550" y="85471"/>
                  </a:lnTo>
                  <a:lnTo>
                    <a:pt x="208280" y="84074"/>
                  </a:lnTo>
                  <a:lnTo>
                    <a:pt x="207772" y="82169"/>
                  </a:lnTo>
                  <a:lnTo>
                    <a:pt x="207264" y="80391"/>
                  </a:lnTo>
                  <a:lnTo>
                    <a:pt x="207010" y="76708"/>
                  </a:lnTo>
                  <a:lnTo>
                    <a:pt x="207010" y="51562"/>
                  </a:lnTo>
                  <a:lnTo>
                    <a:pt x="207010" y="45339"/>
                  </a:lnTo>
                  <a:lnTo>
                    <a:pt x="207048" y="17018"/>
                  </a:lnTo>
                  <a:lnTo>
                    <a:pt x="207264" y="13843"/>
                  </a:lnTo>
                  <a:lnTo>
                    <a:pt x="207899" y="12192"/>
                  </a:lnTo>
                  <a:lnTo>
                    <a:pt x="208407" y="10414"/>
                  </a:lnTo>
                  <a:lnTo>
                    <a:pt x="209677" y="9017"/>
                  </a:lnTo>
                  <a:lnTo>
                    <a:pt x="209905" y="8890"/>
                  </a:lnTo>
                  <a:lnTo>
                    <a:pt x="211582" y="8001"/>
                  </a:lnTo>
                  <a:lnTo>
                    <a:pt x="213487" y="6858"/>
                  </a:lnTo>
                  <a:lnTo>
                    <a:pt x="216535" y="6350"/>
                  </a:lnTo>
                  <a:lnTo>
                    <a:pt x="220599" y="6350"/>
                  </a:lnTo>
                  <a:lnTo>
                    <a:pt x="220599" y="2540"/>
                  </a:lnTo>
                  <a:close/>
                </a:path>
                <a:path w="825500" h="354330">
                  <a:moveTo>
                    <a:pt x="292481" y="255397"/>
                  </a:moveTo>
                  <a:lnTo>
                    <a:pt x="279222" y="225806"/>
                  </a:lnTo>
                  <a:lnTo>
                    <a:pt x="277710" y="224523"/>
                  </a:lnTo>
                  <a:lnTo>
                    <a:pt x="272161" y="221576"/>
                  </a:lnTo>
                  <a:lnTo>
                    <a:pt x="272161" y="249682"/>
                  </a:lnTo>
                  <a:lnTo>
                    <a:pt x="230759" y="249682"/>
                  </a:lnTo>
                  <a:lnTo>
                    <a:pt x="247269" y="225806"/>
                  </a:lnTo>
                  <a:lnTo>
                    <a:pt x="256159" y="225806"/>
                  </a:lnTo>
                  <a:lnTo>
                    <a:pt x="259588" y="226949"/>
                  </a:lnTo>
                  <a:lnTo>
                    <a:pt x="262763" y="228981"/>
                  </a:lnTo>
                  <a:lnTo>
                    <a:pt x="266065" y="231013"/>
                  </a:lnTo>
                  <a:lnTo>
                    <a:pt x="268478" y="233934"/>
                  </a:lnTo>
                  <a:lnTo>
                    <a:pt x="271145" y="239903"/>
                  </a:lnTo>
                  <a:lnTo>
                    <a:pt x="271780" y="243967"/>
                  </a:lnTo>
                  <a:lnTo>
                    <a:pt x="272161" y="249682"/>
                  </a:lnTo>
                  <a:lnTo>
                    <a:pt x="272161" y="221576"/>
                  </a:lnTo>
                  <a:lnTo>
                    <a:pt x="271881" y="221424"/>
                  </a:lnTo>
                  <a:lnTo>
                    <a:pt x="265379" y="219570"/>
                  </a:lnTo>
                  <a:lnTo>
                    <a:pt x="258191" y="218948"/>
                  </a:lnTo>
                  <a:lnTo>
                    <a:pt x="249631" y="219748"/>
                  </a:lnTo>
                  <a:lnTo>
                    <a:pt x="219735" y="247116"/>
                  </a:lnTo>
                  <a:lnTo>
                    <a:pt x="216789" y="267589"/>
                  </a:lnTo>
                  <a:lnTo>
                    <a:pt x="217512" y="277634"/>
                  </a:lnTo>
                  <a:lnTo>
                    <a:pt x="240931" y="310680"/>
                  </a:lnTo>
                  <a:lnTo>
                    <a:pt x="255905" y="313817"/>
                  </a:lnTo>
                  <a:lnTo>
                    <a:pt x="263017" y="313131"/>
                  </a:lnTo>
                  <a:lnTo>
                    <a:pt x="269519" y="311073"/>
                  </a:lnTo>
                  <a:lnTo>
                    <a:pt x="275399" y="307657"/>
                  </a:lnTo>
                  <a:lnTo>
                    <a:pt x="280670" y="302895"/>
                  </a:lnTo>
                  <a:lnTo>
                    <a:pt x="284505" y="297942"/>
                  </a:lnTo>
                  <a:lnTo>
                    <a:pt x="285064" y="297230"/>
                  </a:lnTo>
                  <a:lnTo>
                    <a:pt x="288518" y="291287"/>
                  </a:lnTo>
                  <a:lnTo>
                    <a:pt x="291007" y="285038"/>
                  </a:lnTo>
                  <a:lnTo>
                    <a:pt x="292481" y="278511"/>
                  </a:lnTo>
                  <a:lnTo>
                    <a:pt x="289560" y="276606"/>
                  </a:lnTo>
                  <a:lnTo>
                    <a:pt x="286512" y="284353"/>
                  </a:lnTo>
                  <a:lnTo>
                    <a:pt x="282956" y="289814"/>
                  </a:lnTo>
                  <a:lnTo>
                    <a:pt x="278638" y="293116"/>
                  </a:lnTo>
                  <a:lnTo>
                    <a:pt x="274320" y="296291"/>
                  </a:lnTo>
                  <a:lnTo>
                    <a:pt x="269240" y="297942"/>
                  </a:lnTo>
                  <a:lnTo>
                    <a:pt x="263271" y="297942"/>
                  </a:lnTo>
                  <a:lnTo>
                    <a:pt x="233057" y="273126"/>
                  </a:lnTo>
                  <a:lnTo>
                    <a:pt x="230759" y="255397"/>
                  </a:lnTo>
                  <a:lnTo>
                    <a:pt x="292481" y="255397"/>
                  </a:lnTo>
                  <a:close/>
                </a:path>
                <a:path w="825500" h="354330">
                  <a:moveTo>
                    <a:pt x="426847" y="221615"/>
                  </a:moveTo>
                  <a:lnTo>
                    <a:pt x="396621" y="221615"/>
                  </a:lnTo>
                  <a:lnTo>
                    <a:pt x="368681" y="287782"/>
                  </a:lnTo>
                  <a:lnTo>
                    <a:pt x="346862" y="236347"/>
                  </a:lnTo>
                  <a:lnTo>
                    <a:pt x="340614" y="221615"/>
                  </a:lnTo>
                  <a:lnTo>
                    <a:pt x="309118" y="221615"/>
                  </a:lnTo>
                  <a:lnTo>
                    <a:pt x="309118" y="225425"/>
                  </a:lnTo>
                  <a:lnTo>
                    <a:pt x="313817" y="225425"/>
                  </a:lnTo>
                  <a:lnTo>
                    <a:pt x="316865" y="225933"/>
                  </a:lnTo>
                  <a:lnTo>
                    <a:pt x="322681" y="235458"/>
                  </a:lnTo>
                  <a:lnTo>
                    <a:pt x="322656" y="297688"/>
                  </a:lnTo>
                  <a:lnTo>
                    <a:pt x="321945" y="302260"/>
                  </a:lnTo>
                  <a:lnTo>
                    <a:pt x="320294" y="304292"/>
                  </a:lnTo>
                  <a:lnTo>
                    <a:pt x="318643" y="306451"/>
                  </a:lnTo>
                  <a:lnTo>
                    <a:pt x="314960" y="307467"/>
                  </a:lnTo>
                  <a:lnTo>
                    <a:pt x="309118" y="307467"/>
                  </a:lnTo>
                  <a:lnTo>
                    <a:pt x="309118" y="311150"/>
                  </a:lnTo>
                  <a:lnTo>
                    <a:pt x="343281" y="311150"/>
                  </a:lnTo>
                  <a:lnTo>
                    <a:pt x="343281" y="307467"/>
                  </a:lnTo>
                  <a:lnTo>
                    <a:pt x="339344" y="307467"/>
                  </a:lnTo>
                  <a:lnTo>
                    <a:pt x="336423" y="307086"/>
                  </a:lnTo>
                  <a:lnTo>
                    <a:pt x="329819" y="236347"/>
                  </a:lnTo>
                  <a:lnTo>
                    <a:pt x="361950" y="311150"/>
                  </a:lnTo>
                  <a:lnTo>
                    <a:pt x="365379" y="311150"/>
                  </a:lnTo>
                  <a:lnTo>
                    <a:pt x="375246" y="287782"/>
                  </a:lnTo>
                  <a:lnTo>
                    <a:pt x="397002" y="236347"/>
                  </a:lnTo>
                  <a:lnTo>
                    <a:pt x="397002" y="297688"/>
                  </a:lnTo>
                  <a:lnTo>
                    <a:pt x="383540" y="307467"/>
                  </a:lnTo>
                  <a:lnTo>
                    <a:pt x="383540" y="311150"/>
                  </a:lnTo>
                  <a:lnTo>
                    <a:pt x="426847" y="311150"/>
                  </a:lnTo>
                  <a:lnTo>
                    <a:pt x="426847" y="307467"/>
                  </a:lnTo>
                  <a:lnTo>
                    <a:pt x="422910" y="307467"/>
                  </a:lnTo>
                  <a:lnTo>
                    <a:pt x="419989" y="307086"/>
                  </a:lnTo>
                  <a:lnTo>
                    <a:pt x="413258" y="236347"/>
                  </a:lnTo>
                  <a:lnTo>
                    <a:pt x="413258" y="235458"/>
                  </a:lnTo>
                  <a:lnTo>
                    <a:pt x="413639" y="231267"/>
                  </a:lnTo>
                  <a:lnTo>
                    <a:pt x="414528" y="229997"/>
                  </a:lnTo>
                  <a:lnTo>
                    <a:pt x="415417" y="228600"/>
                  </a:lnTo>
                  <a:lnTo>
                    <a:pt x="416560" y="227584"/>
                  </a:lnTo>
                  <a:lnTo>
                    <a:pt x="417957" y="226695"/>
                  </a:lnTo>
                  <a:lnTo>
                    <a:pt x="419481" y="225806"/>
                  </a:lnTo>
                  <a:lnTo>
                    <a:pt x="422402" y="225425"/>
                  </a:lnTo>
                  <a:lnTo>
                    <a:pt x="426847" y="225425"/>
                  </a:lnTo>
                  <a:lnTo>
                    <a:pt x="426847" y="221615"/>
                  </a:lnTo>
                  <a:close/>
                </a:path>
                <a:path w="825500" h="354330">
                  <a:moveTo>
                    <a:pt x="467360" y="179324"/>
                  </a:moveTo>
                  <a:lnTo>
                    <a:pt x="466344" y="177038"/>
                  </a:lnTo>
                  <a:lnTo>
                    <a:pt x="462534" y="173228"/>
                  </a:lnTo>
                  <a:lnTo>
                    <a:pt x="460248" y="172212"/>
                  </a:lnTo>
                  <a:lnTo>
                    <a:pt x="454660" y="172212"/>
                  </a:lnTo>
                  <a:lnTo>
                    <a:pt x="452374" y="173228"/>
                  </a:lnTo>
                  <a:lnTo>
                    <a:pt x="450469" y="175133"/>
                  </a:lnTo>
                  <a:lnTo>
                    <a:pt x="448437" y="177038"/>
                  </a:lnTo>
                  <a:lnTo>
                    <a:pt x="447548" y="179324"/>
                  </a:lnTo>
                  <a:lnTo>
                    <a:pt x="447548" y="184785"/>
                  </a:lnTo>
                  <a:lnTo>
                    <a:pt x="448564" y="187198"/>
                  </a:lnTo>
                  <a:lnTo>
                    <a:pt x="450469" y="189103"/>
                  </a:lnTo>
                  <a:lnTo>
                    <a:pt x="452374" y="191135"/>
                  </a:lnTo>
                  <a:lnTo>
                    <a:pt x="454787" y="192024"/>
                  </a:lnTo>
                  <a:lnTo>
                    <a:pt x="460248" y="192024"/>
                  </a:lnTo>
                  <a:lnTo>
                    <a:pt x="462534" y="191135"/>
                  </a:lnTo>
                  <a:lnTo>
                    <a:pt x="464439" y="189103"/>
                  </a:lnTo>
                  <a:lnTo>
                    <a:pt x="466344" y="187198"/>
                  </a:lnTo>
                  <a:lnTo>
                    <a:pt x="467360" y="184785"/>
                  </a:lnTo>
                  <a:lnTo>
                    <a:pt x="467360" y="179324"/>
                  </a:lnTo>
                  <a:close/>
                </a:path>
                <a:path w="825500" h="354330">
                  <a:moveTo>
                    <a:pt x="479171" y="307594"/>
                  </a:moveTo>
                  <a:lnTo>
                    <a:pt x="474980" y="307594"/>
                  </a:lnTo>
                  <a:lnTo>
                    <a:pt x="472059" y="307086"/>
                  </a:lnTo>
                  <a:lnTo>
                    <a:pt x="470408" y="306197"/>
                  </a:lnTo>
                  <a:lnTo>
                    <a:pt x="468884" y="305308"/>
                  </a:lnTo>
                  <a:lnTo>
                    <a:pt x="467614" y="303911"/>
                  </a:lnTo>
                  <a:lnTo>
                    <a:pt x="466852" y="302133"/>
                  </a:lnTo>
                  <a:lnTo>
                    <a:pt x="465963" y="300228"/>
                  </a:lnTo>
                  <a:lnTo>
                    <a:pt x="465582" y="296545"/>
                  </a:lnTo>
                  <a:lnTo>
                    <a:pt x="465582" y="232029"/>
                  </a:lnTo>
                  <a:lnTo>
                    <a:pt x="465582" y="219075"/>
                  </a:lnTo>
                  <a:lnTo>
                    <a:pt x="461264" y="219075"/>
                  </a:lnTo>
                  <a:lnTo>
                    <a:pt x="434340" y="229997"/>
                  </a:lnTo>
                  <a:lnTo>
                    <a:pt x="435737" y="233426"/>
                  </a:lnTo>
                  <a:lnTo>
                    <a:pt x="438277" y="232537"/>
                  </a:lnTo>
                  <a:lnTo>
                    <a:pt x="440563" y="232029"/>
                  </a:lnTo>
                  <a:lnTo>
                    <a:pt x="443992" y="232029"/>
                  </a:lnTo>
                  <a:lnTo>
                    <a:pt x="445389" y="232410"/>
                  </a:lnTo>
                  <a:lnTo>
                    <a:pt x="449453" y="246761"/>
                  </a:lnTo>
                  <a:lnTo>
                    <a:pt x="449427" y="296545"/>
                  </a:lnTo>
                  <a:lnTo>
                    <a:pt x="440055" y="307594"/>
                  </a:lnTo>
                  <a:lnTo>
                    <a:pt x="435737" y="307594"/>
                  </a:lnTo>
                  <a:lnTo>
                    <a:pt x="435737" y="311150"/>
                  </a:lnTo>
                  <a:lnTo>
                    <a:pt x="479171" y="311150"/>
                  </a:lnTo>
                  <a:lnTo>
                    <a:pt x="479171" y="307594"/>
                  </a:lnTo>
                  <a:close/>
                </a:path>
                <a:path w="825500" h="354330">
                  <a:moveTo>
                    <a:pt x="521335" y="45593"/>
                  </a:moveTo>
                  <a:lnTo>
                    <a:pt x="504240" y="8636"/>
                  </a:lnTo>
                  <a:lnTo>
                    <a:pt x="503174" y="7962"/>
                  </a:lnTo>
                  <a:lnTo>
                    <a:pt x="503174" y="53213"/>
                  </a:lnTo>
                  <a:lnTo>
                    <a:pt x="502793" y="62026"/>
                  </a:lnTo>
                  <a:lnTo>
                    <a:pt x="487807" y="87884"/>
                  </a:lnTo>
                  <a:lnTo>
                    <a:pt x="472948" y="87884"/>
                  </a:lnTo>
                  <a:lnTo>
                    <a:pt x="453732" y="49415"/>
                  </a:lnTo>
                  <a:lnTo>
                    <a:pt x="453263" y="31877"/>
                  </a:lnTo>
                  <a:lnTo>
                    <a:pt x="454279" y="25273"/>
                  </a:lnTo>
                  <a:lnTo>
                    <a:pt x="456438" y="20193"/>
                  </a:lnTo>
                  <a:lnTo>
                    <a:pt x="458597" y="14986"/>
                  </a:lnTo>
                  <a:lnTo>
                    <a:pt x="461391" y="11430"/>
                  </a:lnTo>
                  <a:lnTo>
                    <a:pt x="464820" y="9398"/>
                  </a:lnTo>
                  <a:lnTo>
                    <a:pt x="468376" y="7366"/>
                  </a:lnTo>
                  <a:lnTo>
                    <a:pt x="471805" y="6350"/>
                  </a:lnTo>
                  <a:lnTo>
                    <a:pt x="482473" y="6350"/>
                  </a:lnTo>
                  <a:lnTo>
                    <a:pt x="502526" y="41935"/>
                  </a:lnTo>
                  <a:lnTo>
                    <a:pt x="503174" y="53213"/>
                  </a:lnTo>
                  <a:lnTo>
                    <a:pt x="503174" y="7962"/>
                  </a:lnTo>
                  <a:lnTo>
                    <a:pt x="500621" y="6350"/>
                  </a:lnTo>
                  <a:lnTo>
                    <a:pt x="496595" y="3835"/>
                  </a:lnTo>
                  <a:lnTo>
                    <a:pt x="487946" y="965"/>
                  </a:lnTo>
                  <a:lnTo>
                    <a:pt x="478282" y="0"/>
                  </a:lnTo>
                  <a:lnTo>
                    <a:pt x="470916" y="0"/>
                  </a:lnTo>
                  <a:lnTo>
                    <a:pt x="437121" y="31902"/>
                  </a:lnTo>
                  <a:lnTo>
                    <a:pt x="435102" y="40005"/>
                  </a:lnTo>
                  <a:lnTo>
                    <a:pt x="435190" y="49415"/>
                  </a:lnTo>
                  <a:lnTo>
                    <a:pt x="451573" y="85699"/>
                  </a:lnTo>
                  <a:lnTo>
                    <a:pt x="477266" y="94742"/>
                  </a:lnTo>
                  <a:lnTo>
                    <a:pt x="485521" y="94742"/>
                  </a:lnTo>
                  <a:lnTo>
                    <a:pt x="493014" y="92710"/>
                  </a:lnTo>
                  <a:lnTo>
                    <a:pt x="500761" y="87884"/>
                  </a:lnTo>
                  <a:lnTo>
                    <a:pt x="506476" y="84328"/>
                  </a:lnTo>
                  <a:lnTo>
                    <a:pt x="511810" y="78232"/>
                  </a:lnTo>
                  <a:lnTo>
                    <a:pt x="519430" y="61722"/>
                  </a:lnTo>
                  <a:lnTo>
                    <a:pt x="521335" y="53721"/>
                  </a:lnTo>
                  <a:lnTo>
                    <a:pt x="521335" y="45593"/>
                  </a:lnTo>
                  <a:close/>
                </a:path>
                <a:path w="825500" h="354330">
                  <a:moveTo>
                    <a:pt x="628523" y="2540"/>
                  </a:moveTo>
                  <a:lnTo>
                    <a:pt x="548513" y="2540"/>
                  </a:lnTo>
                  <a:lnTo>
                    <a:pt x="548513" y="6350"/>
                  </a:lnTo>
                  <a:lnTo>
                    <a:pt x="554609" y="6731"/>
                  </a:lnTo>
                  <a:lnTo>
                    <a:pt x="558292" y="8128"/>
                  </a:lnTo>
                  <a:lnTo>
                    <a:pt x="559816" y="10287"/>
                  </a:lnTo>
                  <a:lnTo>
                    <a:pt x="561213" y="12446"/>
                  </a:lnTo>
                  <a:lnTo>
                    <a:pt x="561975" y="18669"/>
                  </a:lnTo>
                  <a:lnTo>
                    <a:pt x="561848" y="57124"/>
                  </a:lnTo>
                  <a:lnTo>
                    <a:pt x="556514" y="81788"/>
                  </a:lnTo>
                  <a:lnTo>
                    <a:pt x="552323" y="81788"/>
                  </a:lnTo>
                  <a:lnTo>
                    <a:pt x="550418" y="80518"/>
                  </a:lnTo>
                  <a:lnTo>
                    <a:pt x="545846" y="76200"/>
                  </a:lnTo>
                  <a:lnTo>
                    <a:pt x="543814" y="75184"/>
                  </a:lnTo>
                  <a:lnTo>
                    <a:pt x="539369" y="75184"/>
                  </a:lnTo>
                  <a:lnTo>
                    <a:pt x="537591" y="75946"/>
                  </a:lnTo>
                  <a:lnTo>
                    <a:pt x="536079" y="77597"/>
                  </a:lnTo>
                  <a:lnTo>
                    <a:pt x="534924" y="78994"/>
                  </a:lnTo>
                  <a:lnTo>
                    <a:pt x="534416" y="80518"/>
                  </a:lnTo>
                  <a:lnTo>
                    <a:pt x="534289" y="90170"/>
                  </a:lnTo>
                  <a:lnTo>
                    <a:pt x="538353" y="93599"/>
                  </a:lnTo>
                  <a:lnTo>
                    <a:pt x="551561" y="93599"/>
                  </a:lnTo>
                  <a:lnTo>
                    <a:pt x="555879" y="92202"/>
                  </a:lnTo>
                  <a:lnTo>
                    <a:pt x="559562" y="89408"/>
                  </a:lnTo>
                  <a:lnTo>
                    <a:pt x="563372" y="86741"/>
                  </a:lnTo>
                  <a:lnTo>
                    <a:pt x="565785" y="82423"/>
                  </a:lnTo>
                  <a:lnTo>
                    <a:pt x="565924" y="81788"/>
                  </a:lnTo>
                  <a:lnTo>
                    <a:pt x="567055" y="76708"/>
                  </a:lnTo>
                  <a:lnTo>
                    <a:pt x="568960" y="8890"/>
                  </a:lnTo>
                  <a:lnTo>
                    <a:pt x="598805" y="8890"/>
                  </a:lnTo>
                  <a:lnTo>
                    <a:pt x="598754" y="77978"/>
                  </a:lnTo>
                  <a:lnTo>
                    <a:pt x="587248" y="88392"/>
                  </a:lnTo>
                  <a:lnTo>
                    <a:pt x="582168" y="88392"/>
                  </a:lnTo>
                  <a:lnTo>
                    <a:pt x="582168" y="92075"/>
                  </a:lnTo>
                  <a:lnTo>
                    <a:pt x="628523" y="92075"/>
                  </a:lnTo>
                  <a:lnTo>
                    <a:pt x="628523" y="88392"/>
                  </a:lnTo>
                  <a:lnTo>
                    <a:pt x="623951" y="88392"/>
                  </a:lnTo>
                  <a:lnTo>
                    <a:pt x="620903" y="87884"/>
                  </a:lnTo>
                  <a:lnTo>
                    <a:pt x="614934" y="16383"/>
                  </a:lnTo>
                  <a:lnTo>
                    <a:pt x="615315" y="12192"/>
                  </a:lnTo>
                  <a:lnTo>
                    <a:pt x="616204" y="10922"/>
                  </a:lnTo>
                  <a:lnTo>
                    <a:pt x="617093" y="9525"/>
                  </a:lnTo>
                  <a:lnTo>
                    <a:pt x="624078" y="6350"/>
                  </a:lnTo>
                  <a:lnTo>
                    <a:pt x="628523" y="6350"/>
                  </a:lnTo>
                  <a:lnTo>
                    <a:pt x="628523" y="2540"/>
                  </a:lnTo>
                  <a:close/>
                </a:path>
                <a:path w="825500" h="354330">
                  <a:moveTo>
                    <a:pt x="716661" y="73660"/>
                  </a:moveTo>
                  <a:lnTo>
                    <a:pt x="712851" y="77597"/>
                  </a:lnTo>
                  <a:lnTo>
                    <a:pt x="710184" y="80010"/>
                  </a:lnTo>
                  <a:lnTo>
                    <a:pt x="708787" y="80772"/>
                  </a:lnTo>
                  <a:lnTo>
                    <a:pt x="708025" y="81280"/>
                  </a:lnTo>
                  <a:lnTo>
                    <a:pt x="707136" y="81534"/>
                  </a:lnTo>
                  <a:lnTo>
                    <a:pt x="705104" y="81534"/>
                  </a:lnTo>
                  <a:lnTo>
                    <a:pt x="704215" y="81153"/>
                  </a:lnTo>
                  <a:lnTo>
                    <a:pt x="702691" y="79883"/>
                  </a:lnTo>
                  <a:lnTo>
                    <a:pt x="702386" y="79121"/>
                  </a:lnTo>
                  <a:lnTo>
                    <a:pt x="702183" y="78613"/>
                  </a:lnTo>
                  <a:lnTo>
                    <a:pt x="701929" y="76708"/>
                  </a:lnTo>
                  <a:lnTo>
                    <a:pt x="701560" y="74803"/>
                  </a:lnTo>
                  <a:lnTo>
                    <a:pt x="701446" y="70993"/>
                  </a:lnTo>
                  <a:lnTo>
                    <a:pt x="701421" y="38735"/>
                  </a:lnTo>
                  <a:lnTo>
                    <a:pt x="701421" y="21971"/>
                  </a:lnTo>
                  <a:lnTo>
                    <a:pt x="700786" y="16256"/>
                  </a:lnTo>
                  <a:lnTo>
                    <a:pt x="699643" y="13462"/>
                  </a:lnTo>
                  <a:lnTo>
                    <a:pt x="697738" y="9144"/>
                  </a:lnTo>
                  <a:lnTo>
                    <a:pt x="694944" y="5969"/>
                  </a:lnTo>
                  <a:lnTo>
                    <a:pt x="694702" y="5842"/>
                  </a:lnTo>
                  <a:lnTo>
                    <a:pt x="686054" y="1270"/>
                  </a:lnTo>
                  <a:lnTo>
                    <a:pt x="679577" y="0"/>
                  </a:lnTo>
                  <a:lnTo>
                    <a:pt x="661289" y="0"/>
                  </a:lnTo>
                  <a:lnTo>
                    <a:pt x="653161" y="2286"/>
                  </a:lnTo>
                  <a:lnTo>
                    <a:pt x="641731" y="11684"/>
                  </a:lnTo>
                  <a:lnTo>
                    <a:pt x="638937" y="16764"/>
                  </a:lnTo>
                  <a:lnTo>
                    <a:pt x="639013" y="25527"/>
                  </a:lnTo>
                  <a:lnTo>
                    <a:pt x="639699" y="27686"/>
                  </a:lnTo>
                  <a:lnTo>
                    <a:pt x="642747" y="30988"/>
                  </a:lnTo>
                  <a:lnTo>
                    <a:pt x="644652" y="31877"/>
                  </a:lnTo>
                  <a:lnTo>
                    <a:pt x="649605" y="31877"/>
                  </a:lnTo>
                  <a:lnTo>
                    <a:pt x="651510" y="31115"/>
                  </a:lnTo>
                  <a:lnTo>
                    <a:pt x="654558" y="27813"/>
                  </a:lnTo>
                  <a:lnTo>
                    <a:pt x="655320" y="25527"/>
                  </a:lnTo>
                  <a:lnTo>
                    <a:pt x="655193" y="13970"/>
                  </a:lnTo>
                  <a:lnTo>
                    <a:pt x="656463" y="11430"/>
                  </a:lnTo>
                  <a:lnTo>
                    <a:pt x="658876" y="9271"/>
                  </a:lnTo>
                  <a:lnTo>
                    <a:pt x="661289" y="6985"/>
                  </a:lnTo>
                  <a:lnTo>
                    <a:pt x="664591" y="5842"/>
                  </a:lnTo>
                  <a:lnTo>
                    <a:pt x="674116" y="5842"/>
                  </a:lnTo>
                  <a:lnTo>
                    <a:pt x="678180" y="7620"/>
                  </a:lnTo>
                  <a:lnTo>
                    <a:pt x="680974" y="10922"/>
                  </a:lnTo>
                  <a:lnTo>
                    <a:pt x="683895" y="14224"/>
                  </a:lnTo>
                  <a:lnTo>
                    <a:pt x="685292" y="20320"/>
                  </a:lnTo>
                  <a:lnTo>
                    <a:pt x="685292" y="32766"/>
                  </a:lnTo>
                  <a:lnTo>
                    <a:pt x="685292" y="38735"/>
                  </a:lnTo>
                  <a:lnTo>
                    <a:pt x="685292" y="72771"/>
                  </a:lnTo>
                  <a:lnTo>
                    <a:pt x="677164" y="79375"/>
                  </a:lnTo>
                  <a:lnTo>
                    <a:pt x="670687" y="82550"/>
                  </a:lnTo>
                  <a:lnTo>
                    <a:pt x="662051" y="82550"/>
                  </a:lnTo>
                  <a:lnTo>
                    <a:pt x="658876" y="81026"/>
                  </a:lnTo>
                  <a:lnTo>
                    <a:pt x="655739" y="77597"/>
                  </a:lnTo>
                  <a:lnTo>
                    <a:pt x="653288" y="74803"/>
                  </a:lnTo>
                  <a:lnTo>
                    <a:pt x="651891" y="70993"/>
                  </a:lnTo>
                  <a:lnTo>
                    <a:pt x="651891" y="62484"/>
                  </a:lnTo>
                  <a:lnTo>
                    <a:pt x="653034" y="59182"/>
                  </a:lnTo>
                  <a:lnTo>
                    <a:pt x="657352" y="52832"/>
                  </a:lnTo>
                  <a:lnTo>
                    <a:pt x="661035" y="49911"/>
                  </a:lnTo>
                  <a:lnTo>
                    <a:pt x="666242" y="46990"/>
                  </a:lnTo>
                  <a:lnTo>
                    <a:pt x="669036" y="45339"/>
                  </a:lnTo>
                  <a:lnTo>
                    <a:pt x="675386" y="42672"/>
                  </a:lnTo>
                  <a:lnTo>
                    <a:pt x="685292" y="38735"/>
                  </a:lnTo>
                  <a:lnTo>
                    <a:pt x="685292" y="32766"/>
                  </a:lnTo>
                  <a:lnTo>
                    <a:pt x="645668" y="50927"/>
                  </a:lnTo>
                  <a:lnTo>
                    <a:pt x="638429" y="59563"/>
                  </a:lnTo>
                  <a:lnTo>
                    <a:pt x="636397" y="62738"/>
                  </a:lnTo>
                  <a:lnTo>
                    <a:pt x="635508" y="66548"/>
                  </a:lnTo>
                  <a:lnTo>
                    <a:pt x="635584" y="77978"/>
                  </a:lnTo>
                  <a:lnTo>
                    <a:pt x="637413" y="83312"/>
                  </a:lnTo>
                  <a:lnTo>
                    <a:pt x="641477" y="87503"/>
                  </a:lnTo>
                  <a:lnTo>
                    <a:pt x="645414" y="91821"/>
                  </a:lnTo>
                  <a:lnTo>
                    <a:pt x="650621" y="93853"/>
                  </a:lnTo>
                  <a:lnTo>
                    <a:pt x="660781" y="93853"/>
                  </a:lnTo>
                  <a:lnTo>
                    <a:pt x="680872" y="82550"/>
                  </a:lnTo>
                  <a:lnTo>
                    <a:pt x="685292" y="79121"/>
                  </a:lnTo>
                  <a:lnTo>
                    <a:pt x="685292" y="84455"/>
                  </a:lnTo>
                  <a:lnTo>
                    <a:pt x="686308" y="88265"/>
                  </a:lnTo>
                  <a:lnTo>
                    <a:pt x="688213" y="90424"/>
                  </a:lnTo>
                  <a:lnTo>
                    <a:pt x="690118" y="92710"/>
                  </a:lnTo>
                  <a:lnTo>
                    <a:pt x="692658" y="93853"/>
                  </a:lnTo>
                  <a:lnTo>
                    <a:pt x="695833" y="93853"/>
                  </a:lnTo>
                  <a:lnTo>
                    <a:pt x="700849" y="92938"/>
                  </a:lnTo>
                  <a:lnTo>
                    <a:pt x="706005" y="90157"/>
                  </a:lnTo>
                  <a:lnTo>
                    <a:pt x="711276" y="85559"/>
                  </a:lnTo>
                  <a:lnTo>
                    <a:pt x="714629" y="81534"/>
                  </a:lnTo>
                  <a:lnTo>
                    <a:pt x="716661" y="79121"/>
                  </a:lnTo>
                  <a:lnTo>
                    <a:pt x="716661" y="73660"/>
                  </a:lnTo>
                  <a:close/>
                </a:path>
                <a:path w="825500" h="354330">
                  <a:moveTo>
                    <a:pt x="825373" y="101600"/>
                  </a:moveTo>
                  <a:lnTo>
                    <a:pt x="754634" y="101600"/>
                  </a:lnTo>
                  <a:lnTo>
                    <a:pt x="754634" y="86868"/>
                  </a:lnTo>
                  <a:lnTo>
                    <a:pt x="757936" y="89789"/>
                  </a:lnTo>
                  <a:lnTo>
                    <a:pt x="760857" y="91694"/>
                  </a:lnTo>
                  <a:lnTo>
                    <a:pt x="766953" y="94107"/>
                  </a:lnTo>
                  <a:lnTo>
                    <a:pt x="771144" y="94742"/>
                  </a:lnTo>
                  <a:lnTo>
                    <a:pt x="775970" y="94742"/>
                  </a:lnTo>
                  <a:lnTo>
                    <a:pt x="783894" y="93980"/>
                  </a:lnTo>
                  <a:lnTo>
                    <a:pt x="791121" y="91681"/>
                  </a:lnTo>
                  <a:lnTo>
                    <a:pt x="795845" y="88900"/>
                  </a:lnTo>
                  <a:lnTo>
                    <a:pt x="797661" y="87833"/>
                  </a:lnTo>
                  <a:lnTo>
                    <a:pt x="816737" y="44069"/>
                  </a:lnTo>
                  <a:lnTo>
                    <a:pt x="816038" y="34188"/>
                  </a:lnTo>
                  <a:lnTo>
                    <a:pt x="813968" y="25311"/>
                  </a:lnTo>
                  <a:lnTo>
                    <a:pt x="810514" y="17424"/>
                  </a:lnTo>
                  <a:lnTo>
                    <a:pt x="808177" y="14097"/>
                  </a:lnTo>
                  <a:lnTo>
                    <a:pt x="805688" y="10541"/>
                  </a:lnTo>
                  <a:lnTo>
                    <a:pt x="799719" y="3429"/>
                  </a:lnTo>
                  <a:lnTo>
                    <a:pt x="799338" y="3263"/>
                  </a:lnTo>
                  <a:lnTo>
                    <a:pt x="799338" y="53213"/>
                  </a:lnTo>
                  <a:lnTo>
                    <a:pt x="798830" y="61760"/>
                  </a:lnTo>
                  <a:lnTo>
                    <a:pt x="782193" y="88900"/>
                  </a:lnTo>
                  <a:lnTo>
                    <a:pt x="770255" y="88900"/>
                  </a:lnTo>
                  <a:lnTo>
                    <a:pt x="765810" y="87503"/>
                  </a:lnTo>
                  <a:lnTo>
                    <a:pt x="765035" y="86868"/>
                  </a:lnTo>
                  <a:lnTo>
                    <a:pt x="762254" y="84582"/>
                  </a:lnTo>
                  <a:lnTo>
                    <a:pt x="758698" y="81788"/>
                  </a:lnTo>
                  <a:lnTo>
                    <a:pt x="756412" y="78486"/>
                  </a:lnTo>
                  <a:lnTo>
                    <a:pt x="755523" y="74676"/>
                  </a:lnTo>
                  <a:lnTo>
                    <a:pt x="754888" y="72390"/>
                  </a:lnTo>
                  <a:lnTo>
                    <a:pt x="754722" y="69303"/>
                  </a:lnTo>
                  <a:lnTo>
                    <a:pt x="754634" y="27051"/>
                  </a:lnTo>
                  <a:lnTo>
                    <a:pt x="759968" y="21209"/>
                  </a:lnTo>
                  <a:lnTo>
                    <a:pt x="760095" y="21082"/>
                  </a:lnTo>
                  <a:lnTo>
                    <a:pt x="763905" y="17653"/>
                  </a:lnTo>
                  <a:lnTo>
                    <a:pt x="766318" y="16510"/>
                  </a:lnTo>
                  <a:lnTo>
                    <a:pt x="769366" y="14859"/>
                  </a:lnTo>
                  <a:lnTo>
                    <a:pt x="772414" y="14097"/>
                  </a:lnTo>
                  <a:lnTo>
                    <a:pt x="781304" y="14097"/>
                  </a:lnTo>
                  <a:lnTo>
                    <a:pt x="799338" y="53213"/>
                  </a:lnTo>
                  <a:lnTo>
                    <a:pt x="799338" y="3263"/>
                  </a:lnTo>
                  <a:lnTo>
                    <a:pt x="792226" y="0"/>
                  </a:lnTo>
                  <a:lnTo>
                    <a:pt x="778129" y="0"/>
                  </a:lnTo>
                  <a:lnTo>
                    <a:pt x="773176" y="1524"/>
                  </a:lnTo>
                  <a:lnTo>
                    <a:pt x="768604" y="4699"/>
                  </a:lnTo>
                  <a:lnTo>
                    <a:pt x="763905" y="7874"/>
                  </a:lnTo>
                  <a:lnTo>
                    <a:pt x="759206" y="13335"/>
                  </a:lnTo>
                  <a:lnTo>
                    <a:pt x="754634" y="21209"/>
                  </a:lnTo>
                  <a:lnTo>
                    <a:pt x="754634" y="13208"/>
                  </a:lnTo>
                  <a:lnTo>
                    <a:pt x="754634" y="381"/>
                  </a:lnTo>
                  <a:lnTo>
                    <a:pt x="750951" y="381"/>
                  </a:lnTo>
                  <a:lnTo>
                    <a:pt x="723392" y="11430"/>
                  </a:lnTo>
                  <a:lnTo>
                    <a:pt x="724535" y="14605"/>
                  </a:lnTo>
                  <a:lnTo>
                    <a:pt x="726948" y="13716"/>
                  </a:lnTo>
                  <a:lnTo>
                    <a:pt x="728980" y="13208"/>
                  </a:lnTo>
                  <a:lnTo>
                    <a:pt x="732409" y="13208"/>
                  </a:lnTo>
                  <a:lnTo>
                    <a:pt x="734060" y="13589"/>
                  </a:lnTo>
                  <a:lnTo>
                    <a:pt x="738327" y="101600"/>
                  </a:lnTo>
                  <a:lnTo>
                    <a:pt x="364109" y="101600"/>
                  </a:lnTo>
                  <a:lnTo>
                    <a:pt x="364109" y="86868"/>
                  </a:lnTo>
                  <a:lnTo>
                    <a:pt x="367411" y="89789"/>
                  </a:lnTo>
                  <a:lnTo>
                    <a:pt x="370332" y="91694"/>
                  </a:lnTo>
                  <a:lnTo>
                    <a:pt x="376428" y="94107"/>
                  </a:lnTo>
                  <a:lnTo>
                    <a:pt x="380619" y="94742"/>
                  </a:lnTo>
                  <a:lnTo>
                    <a:pt x="385445" y="94742"/>
                  </a:lnTo>
                  <a:lnTo>
                    <a:pt x="393369" y="93980"/>
                  </a:lnTo>
                  <a:lnTo>
                    <a:pt x="400596" y="91681"/>
                  </a:lnTo>
                  <a:lnTo>
                    <a:pt x="405320" y="88900"/>
                  </a:lnTo>
                  <a:lnTo>
                    <a:pt x="407136" y="87833"/>
                  </a:lnTo>
                  <a:lnTo>
                    <a:pt x="426212" y="44069"/>
                  </a:lnTo>
                  <a:lnTo>
                    <a:pt x="425513" y="34188"/>
                  </a:lnTo>
                  <a:lnTo>
                    <a:pt x="423443" y="25311"/>
                  </a:lnTo>
                  <a:lnTo>
                    <a:pt x="419989" y="17424"/>
                  </a:lnTo>
                  <a:lnTo>
                    <a:pt x="417652" y="14097"/>
                  </a:lnTo>
                  <a:lnTo>
                    <a:pt x="415163" y="10541"/>
                  </a:lnTo>
                  <a:lnTo>
                    <a:pt x="409194" y="3429"/>
                  </a:lnTo>
                  <a:lnTo>
                    <a:pt x="408813" y="3263"/>
                  </a:lnTo>
                  <a:lnTo>
                    <a:pt x="408813" y="53213"/>
                  </a:lnTo>
                  <a:lnTo>
                    <a:pt x="408305" y="61760"/>
                  </a:lnTo>
                  <a:lnTo>
                    <a:pt x="391668" y="88900"/>
                  </a:lnTo>
                  <a:lnTo>
                    <a:pt x="379730" y="88900"/>
                  </a:lnTo>
                  <a:lnTo>
                    <a:pt x="375285" y="87503"/>
                  </a:lnTo>
                  <a:lnTo>
                    <a:pt x="374510" y="86868"/>
                  </a:lnTo>
                  <a:lnTo>
                    <a:pt x="371729" y="84582"/>
                  </a:lnTo>
                  <a:lnTo>
                    <a:pt x="368173" y="81788"/>
                  </a:lnTo>
                  <a:lnTo>
                    <a:pt x="365887" y="78486"/>
                  </a:lnTo>
                  <a:lnTo>
                    <a:pt x="364998" y="74676"/>
                  </a:lnTo>
                  <a:lnTo>
                    <a:pt x="364363" y="72390"/>
                  </a:lnTo>
                  <a:lnTo>
                    <a:pt x="364197" y="69303"/>
                  </a:lnTo>
                  <a:lnTo>
                    <a:pt x="364109" y="27051"/>
                  </a:lnTo>
                  <a:lnTo>
                    <a:pt x="369443" y="21209"/>
                  </a:lnTo>
                  <a:lnTo>
                    <a:pt x="369570" y="21082"/>
                  </a:lnTo>
                  <a:lnTo>
                    <a:pt x="373380" y="17653"/>
                  </a:lnTo>
                  <a:lnTo>
                    <a:pt x="375793" y="16510"/>
                  </a:lnTo>
                  <a:lnTo>
                    <a:pt x="378841" y="14859"/>
                  </a:lnTo>
                  <a:lnTo>
                    <a:pt x="381889" y="14097"/>
                  </a:lnTo>
                  <a:lnTo>
                    <a:pt x="390779" y="14097"/>
                  </a:lnTo>
                  <a:lnTo>
                    <a:pt x="408813" y="53213"/>
                  </a:lnTo>
                  <a:lnTo>
                    <a:pt x="408813" y="3263"/>
                  </a:lnTo>
                  <a:lnTo>
                    <a:pt x="401701" y="0"/>
                  </a:lnTo>
                  <a:lnTo>
                    <a:pt x="387604" y="0"/>
                  </a:lnTo>
                  <a:lnTo>
                    <a:pt x="382651" y="1524"/>
                  </a:lnTo>
                  <a:lnTo>
                    <a:pt x="378079" y="4699"/>
                  </a:lnTo>
                  <a:lnTo>
                    <a:pt x="373380" y="7874"/>
                  </a:lnTo>
                  <a:lnTo>
                    <a:pt x="368681" y="13335"/>
                  </a:lnTo>
                  <a:lnTo>
                    <a:pt x="364109" y="21209"/>
                  </a:lnTo>
                  <a:lnTo>
                    <a:pt x="364109" y="13208"/>
                  </a:lnTo>
                  <a:lnTo>
                    <a:pt x="364109" y="381"/>
                  </a:lnTo>
                  <a:lnTo>
                    <a:pt x="360426" y="381"/>
                  </a:lnTo>
                  <a:lnTo>
                    <a:pt x="332867" y="11430"/>
                  </a:lnTo>
                  <a:lnTo>
                    <a:pt x="334010" y="14605"/>
                  </a:lnTo>
                  <a:lnTo>
                    <a:pt x="336423" y="13716"/>
                  </a:lnTo>
                  <a:lnTo>
                    <a:pt x="338455" y="13208"/>
                  </a:lnTo>
                  <a:lnTo>
                    <a:pt x="341884" y="13208"/>
                  </a:lnTo>
                  <a:lnTo>
                    <a:pt x="343535" y="13589"/>
                  </a:lnTo>
                  <a:lnTo>
                    <a:pt x="347802" y="101600"/>
                  </a:lnTo>
                  <a:lnTo>
                    <a:pt x="325628" y="101600"/>
                  </a:lnTo>
                  <a:lnTo>
                    <a:pt x="325628" y="92075"/>
                  </a:lnTo>
                  <a:lnTo>
                    <a:pt x="325628" y="88392"/>
                  </a:lnTo>
                  <a:lnTo>
                    <a:pt x="319786" y="88265"/>
                  </a:lnTo>
                  <a:lnTo>
                    <a:pt x="317220" y="87477"/>
                  </a:lnTo>
                  <a:lnTo>
                    <a:pt x="317220" y="101600"/>
                  </a:lnTo>
                  <a:lnTo>
                    <a:pt x="239560" y="101600"/>
                  </a:lnTo>
                  <a:lnTo>
                    <a:pt x="242062" y="97917"/>
                  </a:lnTo>
                  <a:lnTo>
                    <a:pt x="245491" y="95250"/>
                  </a:lnTo>
                  <a:lnTo>
                    <a:pt x="249428" y="93980"/>
                  </a:lnTo>
                  <a:lnTo>
                    <a:pt x="253492" y="92710"/>
                  </a:lnTo>
                  <a:lnTo>
                    <a:pt x="259080" y="92075"/>
                  </a:lnTo>
                  <a:lnTo>
                    <a:pt x="297561" y="92075"/>
                  </a:lnTo>
                  <a:lnTo>
                    <a:pt x="317220" y="101600"/>
                  </a:lnTo>
                  <a:lnTo>
                    <a:pt x="317220" y="87477"/>
                  </a:lnTo>
                  <a:lnTo>
                    <a:pt x="312039" y="77089"/>
                  </a:lnTo>
                  <a:lnTo>
                    <a:pt x="312039" y="16383"/>
                  </a:lnTo>
                  <a:lnTo>
                    <a:pt x="316865" y="7620"/>
                  </a:lnTo>
                  <a:lnTo>
                    <a:pt x="318262" y="6731"/>
                  </a:lnTo>
                  <a:lnTo>
                    <a:pt x="321183" y="6350"/>
                  </a:lnTo>
                  <a:lnTo>
                    <a:pt x="325628" y="6350"/>
                  </a:lnTo>
                  <a:lnTo>
                    <a:pt x="325628" y="2540"/>
                  </a:lnTo>
                  <a:lnTo>
                    <a:pt x="295910" y="2540"/>
                  </a:lnTo>
                  <a:lnTo>
                    <a:pt x="295910" y="8890"/>
                  </a:lnTo>
                  <a:lnTo>
                    <a:pt x="295910" y="79502"/>
                  </a:lnTo>
                  <a:lnTo>
                    <a:pt x="295402" y="83185"/>
                  </a:lnTo>
                  <a:lnTo>
                    <a:pt x="293624" y="85217"/>
                  </a:lnTo>
                  <a:lnTo>
                    <a:pt x="290195" y="85725"/>
                  </a:lnTo>
                  <a:lnTo>
                    <a:pt x="250952" y="85725"/>
                  </a:lnTo>
                  <a:lnTo>
                    <a:pt x="258533" y="72466"/>
                  </a:lnTo>
                  <a:lnTo>
                    <a:pt x="263982" y="56134"/>
                  </a:lnTo>
                  <a:lnTo>
                    <a:pt x="267246" y="36766"/>
                  </a:lnTo>
                  <a:lnTo>
                    <a:pt x="268249" y="16383"/>
                  </a:lnTo>
                  <a:lnTo>
                    <a:pt x="268351" y="8890"/>
                  </a:lnTo>
                  <a:lnTo>
                    <a:pt x="295910" y="8890"/>
                  </a:lnTo>
                  <a:lnTo>
                    <a:pt x="295910" y="2540"/>
                  </a:lnTo>
                  <a:lnTo>
                    <a:pt x="246761" y="2540"/>
                  </a:lnTo>
                  <a:lnTo>
                    <a:pt x="246761" y="6350"/>
                  </a:lnTo>
                  <a:lnTo>
                    <a:pt x="256794" y="6604"/>
                  </a:lnTo>
                  <a:lnTo>
                    <a:pt x="261759" y="12192"/>
                  </a:lnTo>
                  <a:lnTo>
                    <a:pt x="256921" y="58293"/>
                  </a:lnTo>
                  <a:lnTo>
                    <a:pt x="230759" y="88392"/>
                  </a:lnTo>
                  <a:lnTo>
                    <a:pt x="230759" y="101600"/>
                  </a:lnTo>
                  <a:lnTo>
                    <a:pt x="130048" y="101600"/>
                  </a:lnTo>
                  <a:lnTo>
                    <a:pt x="130048" y="111125"/>
                  </a:lnTo>
                  <a:lnTo>
                    <a:pt x="230759" y="111125"/>
                  </a:lnTo>
                  <a:lnTo>
                    <a:pt x="230759" y="116840"/>
                  </a:lnTo>
                  <a:lnTo>
                    <a:pt x="234442" y="116840"/>
                  </a:lnTo>
                  <a:lnTo>
                    <a:pt x="235038" y="111125"/>
                  </a:lnTo>
                  <a:lnTo>
                    <a:pt x="321576" y="111125"/>
                  </a:lnTo>
                  <a:lnTo>
                    <a:pt x="321691" y="111506"/>
                  </a:lnTo>
                  <a:lnTo>
                    <a:pt x="321945" y="116840"/>
                  </a:lnTo>
                  <a:lnTo>
                    <a:pt x="325628" y="116840"/>
                  </a:lnTo>
                  <a:lnTo>
                    <a:pt x="325628" y="111125"/>
                  </a:lnTo>
                  <a:lnTo>
                    <a:pt x="347814" y="111125"/>
                  </a:lnTo>
                  <a:lnTo>
                    <a:pt x="347827" y="120269"/>
                  </a:lnTo>
                  <a:lnTo>
                    <a:pt x="347599" y="124079"/>
                  </a:lnTo>
                  <a:lnTo>
                    <a:pt x="346837" y="125730"/>
                  </a:lnTo>
                  <a:lnTo>
                    <a:pt x="346202" y="127254"/>
                  </a:lnTo>
                  <a:lnTo>
                    <a:pt x="345186" y="128397"/>
                  </a:lnTo>
                  <a:lnTo>
                    <a:pt x="344043" y="129159"/>
                  </a:lnTo>
                  <a:lnTo>
                    <a:pt x="341503" y="130556"/>
                  </a:lnTo>
                  <a:lnTo>
                    <a:pt x="338328" y="131318"/>
                  </a:lnTo>
                  <a:lnTo>
                    <a:pt x="334772" y="131191"/>
                  </a:lnTo>
                  <a:lnTo>
                    <a:pt x="332359" y="131191"/>
                  </a:lnTo>
                  <a:lnTo>
                    <a:pt x="332359" y="134874"/>
                  </a:lnTo>
                  <a:lnTo>
                    <a:pt x="379222" y="134874"/>
                  </a:lnTo>
                  <a:lnTo>
                    <a:pt x="379222" y="131318"/>
                  </a:lnTo>
                  <a:lnTo>
                    <a:pt x="379222" y="131191"/>
                  </a:lnTo>
                  <a:lnTo>
                    <a:pt x="374396" y="131191"/>
                  </a:lnTo>
                  <a:lnTo>
                    <a:pt x="370967" y="130683"/>
                  </a:lnTo>
                  <a:lnTo>
                    <a:pt x="369189" y="129794"/>
                  </a:lnTo>
                  <a:lnTo>
                    <a:pt x="367284" y="128778"/>
                  </a:lnTo>
                  <a:lnTo>
                    <a:pt x="366014" y="127508"/>
                  </a:lnTo>
                  <a:lnTo>
                    <a:pt x="365252" y="125730"/>
                  </a:lnTo>
                  <a:lnTo>
                    <a:pt x="364490" y="124079"/>
                  </a:lnTo>
                  <a:lnTo>
                    <a:pt x="364109" y="120269"/>
                  </a:lnTo>
                  <a:lnTo>
                    <a:pt x="364109" y="111125"/>
                  </a:lnTo>
                  <a:lnTo>
                    <a:pt x="738339" y="111125"/>
                  </a:lnTo>
                  <a:lnTo>
                    <a:pt x="738352" y="120269"/>
                  </a:lnTo>
                  <a:lnTo>
                    <a:pt x="738124" y="124079"/>
                  </a:lnTo>
                  <a:lnTo>
                    <a:pt x="737362" y="125730"/>
                  </a:lnTo>
                  <a:lnTo>
                    <a:pt x="736727" y="127254"/>
                  </a:lnTo>
                  <a:lnTo>
                    <a:pt x="735711" y="128397"/>
                  </a:lnTo>
                  <a:lnTo>
                    <a:pt x="734568" y="129159"/>
                  </a:lnTo>
                  <a:lnTo>
                    <a:pt x="732028" y="130556"/>
                  </a:lnTo>
                  <a:lnTo>
                    <a:pt x="728853" y="131318"/>
                  </a:lnTo>
                  <a:lnTo>
                    <a:pt x="725297" y="131191"/>
                  </a:lnTo>
                  <a:lnTo>
                    <a:pt x="722884" y="131191"/>
                  </a:lnTo>
                  <a:lnTo>
                    <a:pt x="722884" y="134874"/>
                  </a:lnTo>
                  <a:lnTo>
                    <a:pt x="769747" y="134874"/>
                  </a:lnTo>
                  <a:lnTo>
                    <a:pt x="769747" y="131318"/>
                  </a:lnTo>
                  <a:lnTo>
                    <a:pt x="769747" y="131191"/>
                  </a:lnTo>
                  <a:lnTo>
                    <a:pt x="764921" y="131191"/>
                  </a:lnTo>
                  <a:lnTo>
                    <a:pt x="761492" y="130683"/>
                  </a:lnTo>
                  <a:lnTo>
                    <a:pt x="759714" y="129794"/>
                  </a:lnTo>
                  <a:lnTo>
                    <a:pt x="757809" y="128778"/>
                  </a:lnTo>
                  <a:lnTo>
                    <a:pt x="756539" y="127508"/>
                  </a:lnTo>
                  <a:lnTo>
                    <a:pt x="755777" y="125730"/>
                  </a:lnTo>
                  <a:lnTo>
                    <a:pt x="755015" y="124079"/>
                  </a:lnTo>
                  <a:lnTo>
                    <a:pt x="754634" y="120269"/>
                  </a:lnTo>
                  <a:lnTo>
                    <a:pt x="754634" y="111125"/>
                  </a:lnTo>
                  <a:lnTo>
                    <a:pt x="825373" y="111125"/>
                  </a:lnTo>
                  <a:lnTo>
                    <a:pt x="825373" y="10160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81" name="object 14">
              <a:extLst>
                <a:ext uri="{FF2B5EF4-FFF2-40B4-BE49-F238E27FC236}">
                  <a16:creationId xmlns="" xmlns:a16="http://schemas.microsoft.com/office/drawing/2014/main" id="{C9DF7C0C-1E14-B6D3-2FA2-1DB19ABA77A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32011" y="2780664"/>
              <a:ext cx="1053338" cy="134874"/>
            </a:xfrm>
            <a:prstGeom prst="rect">
              <a:avLst/>
            </a:prstGeom>
          </p:spPr>
        </p:pic>
        <p:pic>
          <p:nvPicPr>
            <p:cNvPr id="82" name="object 15">
              <a:extLst>
                <a:ext uri="{FF2B5EF4-FFF2-40B4-BE49-F238E27FC236}">
                  <a16:creationId xmlns="" xmlns:a16="http://schemas.microsoft.com/office/drawing/2014/main" id="{8F1D350D-DD55-F9D1-5B27-6FBA98D42E5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90635" y="2958845"/>
              <a:ext cx="528574" cy="175767"/>
            </a:xfrm>
            <a:prstGeom prst="rect">
              <a:avLst/>
            </a:prstGeom>
          </p:spPr>
        </p:pic>
        <p:pic>
          <p:nvPicPr>
            <p:cNvPr id="83" name="object 16">
              <a:extLst>
                <a:ext uri="{FF2B5EF4-FFF2-40B4-BE49-F238E27FC236}">
                  <a16:creationId xmlns="" xmlns:a16="http://schemas.microsoft.com/office/drawing/2014/main" id="{077AAE51-5D55-9BD0-64DE-B6FC8BBC0045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78391" y="2999739"/>
              <a:ext cx="1241043" cy="135255"/>
            </a:xfrm>
            <a:prstGeom prst="rect">
              <a:avLst/>
            </a:prstGeom>
          </p:spPr>
        </p:pic>
        <p:pic>
          <p:nvPicPr>
            <p:cNvPr id="84" name="object 17">
              <a:extLst>
                <a:ext uri="{FF2B5EF4-FFF2-40B4-BE49-F238E27FC236}">
                  <a16:creationId xmlns="" xmlns:a16="http://schemas.microsoft.com/office/drawing/2014/main" id="{9FF1A8B0-4475-F7E2-3CF7-31EBAE23FF68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34886" y="3171951"/>
              <a:ext cx="693673" cy="181737"/>
            </a:xfrm>
            <a:prstGeom prst="rect">
              <a:avLst/>
            </a:prstGeom>
          </p:spPr>
        </p:pic>
        <p:pic>
          <p:nvPicPr>
            <p:cNvPr id="85" name="object 18">
              <a:extLst>
                <a:ext uri="{FF2B5EF4-FFF2-40B4-BE49-F238E27FC236}">
                  <a16:creationId xmlns="" xmlns:a16="http://schemas.microsoft.com/office/drawing/2014/main" id="{F528AE91-AA78-07E3-3B8D-E839E3BE475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97140" y="3218814"/>
              <a:ext cx="724407" cy="134874"/>
            </a:xfrm>
            <a:prstGeom prst="rect">
              <a:avLst/>
            </a:prstGeom>
          </p:spPr>
        </p:pic>
        <p:pic>
          <p:nvPicPr>
            <p:cNvPr id="86" name="object 19">
              <a:extLst>
                <a:ext uri="{FF2B5EF4-FFF2-40B4-BE49-F238E27FC236}">
                  <a16:creationId xmlns="" xmlns:a16="http://schemas.microsoft.com/office/drawing/2014/main" id="{779C642C-3838-2C65-FF37-F2AE6344EF60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67317" y="3218814"/>
              <a:ext cx="625221" cy="135255"/>
            </a:xfrm>
            <a:prstGeom prst="rect">
              <a:avLst/>
            </a:prstGeom>
          </p:spPr>
        </p:pic>
        <p:pic>
          <p:nvPicPr>
            <p:cNvPr id="87" name="object 20">
              <a:extLst>
                <a:ext uri="{FF2B5EF4-FFF2-40B4-BE49-F238E27FC236}">
                  <a16:creationId xmlns="" xmlns:a16="http://schemas.microsoft.com/office/drawing/2014/main" id="{74774E7E-A851-FF2F-DB30-530AF24990BA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884794" y="3218814"/>
              <a:ext cx="821944" cy="134874"/>
            </a:xfrm>
            <a:prstGeom prst="rect">
              <a:avLst/>
            </a:prstGeom>
          </p:spPr>
        </p:pic>
        <p:sp>
          <p:nvSpPr>
            <p:cNvPr id="88" name="object 21">
              <a:extLst>
                <a:ext uri="{FF2B5EF4-FFF2-40B4-BE49-F238E27FC236}">
                  <a16:creationId xmlns="" xmlns:a16="http://schemas.microsoft.com/office/drawing/2014/main" id="{B046DB5F-3093-C810-D99F-880CCEE47A5C}"/>
                </a:ext>
              </a:extLst>
            </p:cNvPr>
            <p:cNvSpPr/>
            <p:nvPr/>
          </p:nvSpPr>
          <p:spPr>
            <a:xfrm>
              <a:off x="9452228" y="3259339"/>
              <a:ext cx="203835" cy="7620"/>
            </a:xfrm>
            <a:custGeom>
              <a:avLst/>
              <a:gdLst/>
              <a:ahLst/>
              <a:cxnLst/>
              <a:rect l="l" t="t" r="r" b="b"/>
              <a:pathLst>
                <a:path w="203834" h="7620">
                  <a:moveTo>
                    <a:pt x="203644" y="0"/>
                  </a:moveTo>
                  <a:lnTo>
                    <a:pt x="0" y="0"/>
                  </a:lnTo>
                  <a:lnTo>
                    <a:pt x="0" y="7227"/>
                  </a:lnTo>
                  <a:lnTo>
                    <a:pt x="203644" y="7227"/>
                  </a:lnTo>
                  <a:lnTo>
                    <a:pt x="203644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89" name="object 22">
              <a:extLst>
                <a:ext uri="{FF2B5EF4-FFF2-40B4-BE49-F238E27FC236}">
                  <a16:creationId xmlns="" xmlns:a16="http://schemas.microsoft.com/office/drawing/2014/main" id="{7999EB72-EAC6-4C6C-3B17-1105532296B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09276" y="3218814"/>
              <a:ext cx="729996" cy="135255"/>
            </a:xfrm>
            <a:prstGeom prst="rect">
              <a:avLst/>
            </a:prstGeom>
          </p:spPr>
        </p:pic>
        <p:pic>
          <p:nvPicPr>
            <p:cNvPr id="90" name="object 23">
              <a:extLst>
                <a:ext uri="{FF2B5EF4-FFF2-40B4-BE49-F238E27FC236}">
                  <a16:creationId xmlns="" xmlns:a16="http://schemas.microsoft.com/office/drawing/2014/main" id="{581E4E75-1B3F-E5DE-C8ED-7B307B59D8D0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17460" y="3391026"/>
              <a:ext cx="872617" cy="181737"/>
            </a:xfrm>
            <a:prstGeom prst="rect">
              <a:avLst/>
            </a:prstGeom>
          </p:spPr>
        </p:pic>
        <p:pic>
          <p:nvPicPr>
            <p:cNvPr id="91" name="object 24">
              <a:extLst>
                <a:ext uri="{FF2B5EF4-FFF2-40B4-BE49-F238E27FC236}">
                  <a16:creationId xmlns="" xmlns:a16="http://schemas.microsoft.com/office/drawing/2014/main" id="{EDFC19B4-16B7-3D32-2C80-40C17C7B522E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054197" y="3391026"/>
              <a:ext cx="528715" cy="181737"/>
            </a:xfrm>
            <a:prstGeom prst="rect">
              <a:avLst/>
            </a:prstGeom>
          </p:spPr>
        </p:pic>
        <p:sp>
          <p:nvSpPr>
            <p:cNvPr id="92" name="object 25">
              <a:extLst>
                <a:ext uri="{FF2B5EF4-FFF2-40B4-BE49-F238E27FC236}">
                  <a16:creationId xmlns="" xmlns:a16="http://schemas.microsoft.com/office/drawing/2014/main" id="{9F51B1F9-D4A3-5F00-D7E3-C892545C90A0}"/>
                </a:ext>
              </a:extLst>
            </p:cNvPr>
            <p:cNvSpPr/>
            <p:nvPr/>
          </p:nvSpPr>
          <p:spPr>
            <a:xfrm>
              <a:off x="8601328" y="3511041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13970" y="0"/>
                  </a:moveTo>
                  <a:lnTo>
                    <a:pt x="10922" y="0"/>
                  </a:lnTo>
                  <a:lnTo>
                    <a:pt x="7874" y="0"/>
                  </a:lnTo>
                  <a:lnTo>
                    <a:pt x="5334" y="1016"/>
                  </a:lnTo>
                  <a:lnTo>
                    <a:pt x="3175" y="3048"/>
                  </a:lnTo>
                  <a:lnTo>
                    <a:pt x="1143" y="5207"/>
                  </a:lnTo>
                  <a:lnTo>
                    <a:pt x="0" y="7747"/>
                  </a:lnTo>
                  <a:lnTo>
                    <a:pt x="0" y="13843"/>
                  </a:lnTo>
                  <a:lnTo>
                    <a:pt x="1143" y="16383"/>
                  </a:lnTo>
                  <a:lnTo>
                    <a:pt x="5334" y="20574"/>
                  </a:lnTo>
                  <a:lnTo>
                    <a:pt x="7874" y="21590"/>
                  </a:lnTo>
                  <a:lnTo>
                    <a:pt x="13843" y="21590"/>
                  </a:lnTo>
                  <a:lnTo>
                    <a:pt x="16510" y="20574"/>
                  </a:lnTo>
                  <a:lnTo>
                    <a:pt x="18542" y="18415"/>
                  </a:lnTo>
                  <a:lnTo>
                    <a:pt x="20700" y="16383"/>
                  </a:lnTo>
                  <a:lnTo>
                    <a:pt x="21717" y="13843"/>
                  </a:lnTo>
                  <a:lnTo>
                    <a:pt x="21717" y="7747"/>
                  </a:lnTo>
                  <a:lnTo>
                    <a:pt x="20700" y="5207"/>
                  </a:lnTo>
                  <a:lnTo>
                    <a:pt x="16510" y="1016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93" name="object 26">
              <a:extLst>
                <a:ext uri="{FF2B5EF4-FFF2-40B4-BE49-F238E27FC236}">
                  <a16:creationId xmlns="" xmlns:a16="http://schemas.microsoft.com/office/drawing/2014/main" id="{3A61CBA2-1AC1-0E5A-C096-7FBD64EEE534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92387" y="3395979"/>
              <a:ext cx="910335" cy="177165"/>
            </a:xfrm>
            <a:prstGeom prst="rect">
              <a:avLst/>
            </a:prstGeom>
          </p:spPr>
        </p:pic>
        <p:sp>
          <p:nvSpPr>
            <p:cNvPr id="94" name="object 27">
              <a:extLst>
                <a:ext uri="{FF2B5EF4-FFF2-40B4-BE49-F238E27FC236}">
                  <a16:creationId xmlns="" xmlns:a16="http://schemas.microsoft.com/office/drawing/2014/main" id="{8F1BAB41-A382-F9F1-B2D2-893A2034D6F6}"/>
                </a:ext>
              </a:extLst>
            </p:cNvPr>
            <p:cNvSpPr/>
            <p:nvPr/>
          </p:nvSpPr>
          <p:spPr>
            <a:xfrm>
              <a:off x="9660254" y="3391026"/>
              <a:ext cx="556260" cy="163830"/>
            </a:xfrm>
            <a:custGeom>
              <a:avLst/>
              <a:gdLst/>
              <a:ahLst/>
              <a:cxnLst/>
              <a:rect l="l" t="t" r="r" b="b"/>
              <a:pathLst>
                <a:path w="556259" h="163829">
                  <a:moveTo>
                    <a:pt x="94869" y="49402"/>
                  </a:moveTo>
                  <a:lnTo>
                    <a:pt x="15875" y="49402"/>
                  </a:lnTo>
                  <a:lnTo>
                    <a:pt x="15875" y="53212"/>
                  </a:lnTo>
                  <a:lnTo>
                    <a:pt x="26035" y="53467"/>
                  </a:lnTo>
                  <a:lnTo>
                    <a:pt x="31002" y="59055"/>
                  </a:lnTo>
                  <a:lnTo>
                    <a:pt x="26035" y="105156"/>
                  </a:lnTo>
                  <a:lnTo>
                    <a:pt x="0" y="135255"/>
                  </a:lnTo>
                  <a:lnTo>
                    <a:pt x="0" y="163702"/>
                  </a:lnTo>
                  <a:lnTo>
                    <a:pt x="3555" y="163702"/>
                  </a:lnTo>
                  <a:lnTo>
                    <a:pt x="4191" y="157734"/>
                  </a:lnTo>
                  <a:lnTo>
                    <a:pt x="5842" y="152781"/>
                  </a:lnTo>
                  <a:lnTo>
                    <a:pt x="28321" y="138937"/>
                  </a:lnTo>
                  <a:lnTo>
                    <a:pt x="94869" y="138937"/>
                  </a:lnTo>
                  <a:lnTo>
                    <a:pt x="94869" y="135255"/>
                  </a:lnTo>
                  <a:lnTo>
                    <a:pt x="89026" y="135127"/>
                  </a:lnTo>
                  <a:lnTo>
                    <a:pt x="85217" y="133985"/>
                  </a:lnTo>
                  <a:lnTo>
                    <a:pt x="84230" y="132587"/>
                  </a:lnTo>
                  <a:lnTo>
                    <a:pt x="20066" y="132587"/>
                  </a:lnTo>
                  <a:lnTo>
                    <a:pt x="36389" y="83617"/>
                  </a:lnTo>
                  <a:lnTo>
                    <a:pt x="37465" y="55752"/>
                  </a:lnTo>
                  <a:lnTo>
                    <a:pt x="84105" y="55752"/>
                  </a:lnTo>
                  <a:lnTo>
                    <a:pt x="84581" y="55372"/>
                  </a:lnTo>
                  <a:lnTo>
                    <a:pt x="85978" y="54483"/>
                  </a:lnTo>
                  <a:lnTo>
                    <a:pt x="87502" y="53594"/>
                  </a:lnTo>
                  <a:lnTo>
                    <a:pt x="90424" y="53212"/>
                  </a:lnTo>
                  <a:lnTo>
                    <a:pt x="94869" y="53212"/>
                  </a:lnTo>
                  <a:lnTo>
                    <a:pt x="94869" y="49402"/>
                  </a:lnTo>
                  <a:close/>
                </a:path>
                <a:path w="556259" h="163829">
                  <a:moveTo>
                    <a:pt x="94869" y="138937"/>
                  </a:moveTo>
                  <a:lnTo>
                    <a:pt x="66801" y="138937"/>
                  </a:lnTo>
                  <a:lnTo>
                    <a:pt x="73025" y="139700"/>
                  </a:lnTo>
                  <a:lnTo>
                    <a:pt x="77216" y="141350"/>
                  </a:lnTo>
                  <a:lnTo>
                    <a:pt x="81534" y="143001"/>
                  </a:lnTo>
                  <a:lnTo>
                    <a:pt x="84836" y="145796"/>
                  </a:lnTo>
                  <a:lnTo>
                    <a:pt x="87122" y="149733"/>
                  </a:lnTo>
                  <a:lnTo>
                    <a:pt x="89535" y="153670"/>
                  </a:lnTo>
                  <a:lnTo>
                    <a:pt x="90804" y="158369"/>
                  </a:lnTo>
                  <a:lnTo>
                    <a:pt x="91059" y="163702"/>
                  </a:lnTo>
                  <a:lnTo>
                    <a:pt x="94869" y="163702"/>
                  </a:lnTo>
                  <a:lnTo>
                    <a:pt x="94869" y="138937"/>
                  </a:lnTo>
                  <a:close/>
                </a:path>
                <a:path w="556259" h="163829">
                  <a:moveTo>
                    <a:pt x="84105" y="55752"/>
                  </a:moveTo>
                  <a:lnTo>
                    <a:pt x="65024" y="55752"/>
                  </a:lnTo>
                  <a:lnTo>
                    <a:pt x="65024" y="126364"/>
                  </a:lnTo>
                  <a:lnTo>
                    <a:pt x="64643" y="130048"/>
                  </a:lnTo>
                  <a:lnTo>
                    <a:pt x="63626" y="131063"/>
                  </a:lnTo>
                  <a:lnTo>
                    <a:pt x="62738" y="132080"/>
                  </a:lnTo>
                  <a:lnTo>
                    <a:pt x="59309" y="132587"/>
                  </a:lnTo>
                  <a:lnTo>
                    <a:pt x="84230" y="132587"/>
                  </a:lnTo>
                  <a:lnTo>
                    <a:pt x="83693" y="131825"/>
                  </a:lnTo>
                  <a:lnTo>
                    <a:pt x="82042" y="129667"/>
                  </a:lnTo>
                  <a:lnTo>
                    <a:pt x="81279" y="123951"/>
                  </a:lnTo>
                  <a:lnTo>
                    <a:pt x="81279" y="63246"/>
                  </a:lnTo>
                  <a:lnTo>
                    <a:pt x="81661" y="59055"/>
                  </a:lnTo>
                  <a:lnTo>
                    <a:pt x="82550" y="57785"/>
                  </a:lnTo>
                  <a:lnTo>
                    <a:pt x="83312" y="56387"/>
                  </a:lnTo>
                  <a:lnTo>
                    <a:pt x="84105" y="55752"/>
                  </a:lnTo>
                  <a:close/>
                </a:path>
                <a:path w="556259" h="163829">
                  <a:moveTo>
                    <a:pt x="146939" y="53212"/>
                  </a:moveTo>
                  <a:lnTo>
                    <a:pt x="111251" y="53212"/>
                  </a:lnTo>
                  <a:lnTo>
                    <a:pt x="114300" y="53721"/>
                  </a:lnTo>
                  <a:lnTo>
                    <a:pt x="115824" y="54610"/>
                  </a:lnTo>
                  <a:lnTo>
                    <a:pt x="120142" y="125222"/>
                  </a:lnTo>
                  <a:lnTo>
                    <a:pt x="119379" y="130048"/>
                  </a:lnTo>
                  <a:lnTo>
                    <a:pt x="117728" y="132080"/>
                  </a:lnTo>
                  <a:lnTo>
                    <a:pt x="116077" y="134238"/>
                  </a:lnTo>
                  <a:lnTo>
                    <a:pt x="112395" y="135255"/>
                  </a:lnTo>
                  <a:lnTo>
                    <a:pt x="106679" y="135255"/>
                  </a:lnTo>
                  <a:lnTo>
                    <a:pt x="106679" y="138937"/>
                  </a:lnTo>
                  <a:lnTo>
                    <a:pt x="149605" y="138937"/>
                  </a:lnTo>
                  <a:lnTo>
                    <a:pt x="158204" y="138509"/>
                  </a:lnTo>
                  <a:lnTo>
                    <a:pt x="165719" y="137223"/>
                  </a:lnTo>
                  <a:lnTo>
                    <a:pt x="172162" y="135080"/>
                  </a:lnTo>
                  <a:lnTo>
                    <a:pt x="176634" y="132587"/>
                  </a:lnTo>
                  <a:lnTo>
                    <a:pt x="143255" y="132587"/>
                  </a:lnTo>
                  <a:lnTo>
                    <a:pt x="139826" y="132080"/>
                  </a:lnTo>
                  <a:lnTo>
                    <a:pt x="136271" y="131190"/>
                  </a:lnTo>
                  <a:lnTo>
                    <a:pt x="136271" y="95631"/>
                  </a:lnTo>
                  <a:lnTo>
                    <a:pt x="138938" y="95631"/>
                  </a:lnTo>
                  <a:lnTo>
                    <a:pt x="141097" y="95503"/>
                  </a:lnTo>
                  <a:lnTo>
                    <a:pt x="177572" y="95503"/>
                  </a:lnTo>
                  <a:lnTo>
                    <a:pt x="177339" y="95265"/>
                  </a:lnTo>
                  <a:lnTo>
                    <a:pt x="164875" y="90679"/>
                  </a:lnTo>
                  <a:lnTo>
                    <a:pt x="148897" y="89281"/>
                  </a:lnTo>
                  <a:lnTo>
                    <a:pt x="136271" y="89281"/>
                  </a:lnTo>
                  <a:lnTo>
                    <a:pt x="136271" y="62864"/>
                  </a:lnTo>
                  <a:lnTo>
                    <a:pt x="143001" y="53467"/>
                  </a:lnTo>
                  <a:lnTo>
                    <a:pt x="146939" y="53212"/>
                  </a:lnTo>
                  <a:close/>
                </a:path>
                <a:path w="556259" h="163829">
                  <a:moveTo>
                    <a:pt x="228219" y="53212"/>
                  </a:moveTo>
                  <a:lnTo>
                    <a:pt x="192277" y="53212"/>
                  </a:lnTo>
                  <a:lnTo>
                    <a:pt x="195834" y="53594"/>
                  </a:lnTo>
                  <a:lnTo>
                    <a:pt x="199390" y="55118"/>
                  </a:lnTo>
                  <a:lnTo>
                    <a:pt x="202330" y="125222"/>
                  </a:lnTo>
                  <a:lnTo>
                    <a:pt x="201929" y="128524"/>
                  </a:lnTo>
                  <a:lnTo>
                    <a:pt x="187071" y="135255"/>
                  </a:lnTo>
                  <a:lnTo>
                    <a:pt x="187071" y="138937"/>
                  </a:lnTo>
                  <a:lnTo>
                    <a:pt x="232155" y="138937"/>
                  </a:lnTo>
                  <a:lnTo>
                    <a:pt x="232155" y="135255"/>
                  </a:lnTo>
                  <a:lnTo>
                    <a:pt x="228219" y="135255"/>
                  </a:lnTo>
                  <a:lnTo>
                    <a:pt x="225171" y="134874"/>
                  </a:lnTo>
                  <a:lnTo>
                    <a:pt x="223266" y="133858"/>
                  </a:lnTo>
                  <a:lnTo>
                    <a:pt x="221361" y="132969"/>
                  </a:lnTo>
                  <a:lnTo>
                    <a:pt x="220091" y="131572"/>
                  </a:lnTo>
                  <a:lnTo>
                    <a:pt x="219583" y="129794"/>
                  </a:lnTo>
                  <a:lnTo>
                    <a:pt x="218948" y="128015"/>
                  </a:lnTo>
                  <a:lnTo>
                    <a:pt x="218767" y="125222"/>
                  </a:lnTo>
                  <a:lnTo>
                    <a:pt x="218773" y="62864"/>
                  </a:lnTo>
                  <a:lnTo>
                    <a:pt x="218948" y="60071"/>
                  </a:lnTo>
                  <a:lnTo>
                    <a:pt x="219710" y="58293"/>
                  </a:lnTo>
                  <a:lnTo>
                    <a:pt x="220345" y="56514"/>
                  </a:lnTo>
                  <a:lnTo>
                    <a:pt x="221615" y="55245"/>
                  </a:lnTo>
                  <a:lnTo>
                    <a:pt x="223393" y="54483"/>
                  </a:lnTo>
                  <a:lnTo>
                    <a:pt x="225298" y="53594"/>
                  </a:lnTo>
                  <a:lnTo>
                    <a:pt x="228219" y="53212"/>
                  </a:lnTo>
                  <a:close/>
                </a:path>
                <a:path w="556259" h="163829">
                  <a:moveTo>
                    <a:pt x="177572" y="95503"/>
                  </a:moveTo>
                  <a:lnTo>
                    <a:pt x="142621" y="95503"/>
                  </a:lnTo>
                  <a:lnTo>
                    <a:pt x="153975" y="96690"/>
                  </a:lnTo>
                  <a:lnTo>
                    <a:pt x="162115" y="100234"/>
                  </a:lnTo>
                  <a:lnTo>
                    <a:pt x="167016" y="106112"/>
                  </a:lnTo>
                  <a:lnTo>
                    <a:pt x="168655" y="114300"/>
                  </a:lnTo>
                  <a:lnTo>
                    <a:pt x="168655" y="119507"/>
                  </a:lnTo>
                  <a:lnTo>
                    <a:pt x="166624" y="123951"/>
                  </a:lnTo>
                  <a:lnTo>
                    <a:pt x="158496" y="130810"/>
                  </a:lnTo>
                  <a:lnTo>
                    <a:pt x="153162" y="132587"/>
                  </a:lnTo>
                  <a:lnTo>
                    <a:pt x="176634" y="132587"/>
                  </a:lnTo>
                  <a:lnTo>
                    <a:pt x="177546" y="132080"/>
                  </a:lnTo>
                  <a:lnTo>
                    <a:pt x="184023" y="127381"/>
                  </a:lnTo>
                  <a:lnTo>
                    <a:pt x="187325" y="121285"/>
                  </a:lnTo>
                  <a:lnTo>
                    <a:pt x="187325" y="113664"/>
                  </a:lnTo>
                  <a:lnTo>
                    <a:pt x="184826" y="102923"/>
                  </a:lnTo>
                  <a:lnTo>
                    <a:pt x="177572" y="95503"/>
                  </a:lnTo>
                  <a:close/>
                </a:path>
                <a:path w="556259" h="163829">
                  <a:moveTo>
                    <a:pt x="147447" y="89153"/>
                  </a:moveTo>
                  <a:lnTo>
                    <a:pt x="136271" y="89281"/>
                  </a:lnTo>
                  <a:lnTo>
                    <a:pt x="148897" y="89281"/>
                  </a:lnTo>
                  <a:lnTo>
                    <a:pt x="147447" y="89153"/>
                  </a:lnTo>
                  <a:close/>
                </a:path>
                <a:path w="556259" h="163829">
                  <a:moveTo>
                    <a:pt x="153416" y="49402"/>
                  </a:moveTo>
                  <a:lnTo>
                    <a:pt x="106679" y="49402"/>
                  </a:lnTo>
                  <a:lnTo>
                    <a:pt x="106679" y="53212"/>
                  </a:lnTo>
                  <a:lnTo>
                    <a:pt x="153416" y="53212"/>
                  </a:lnTo>
                  <a:lnTo>
                    <a:pt x="153416" y="49402"/>
                  </a:lnTo>
                  <a:close/>
                </a:path>
                <a:path w="556259" h="163829">
                  <a:moveTo>
                    <a:pt x="232155" y="49402"/>
                  </a:moveTo>
                  <a:lnTo>
                    <a:pt x="187071" y="49402"/>
                  </a:lnTo>
                  <a:lnTo>
                    <a:pt x="187071" y="53212"/>
                  </a:lnTo>
                  <a:lnTo>
                    <a:pt x="232155" y="53212"/>
                  </a:lnTo>
                  <a:lnTo>
                    <a:pt x="232155" y="49402"/>
                  </a:lnTo>
                  <a:close/>
                </a:path>
                <a:path w="556259" h="163829">
                  <a:moveTo>
                    <a:pt x="332104" y="0"/>
                  </a:moveTo>
                  <a:lnTo>
                    <a:pt x="328295" y="0"/>
                  </a:lnTo>
                  <a:lnTo>
                    <a:pt x="326390" y="2159"/>
                  </a:lnTo>
                  <a:lnTo>
                    <a:pt x="324358" y="3428"/>
                  </a:lnTo>
                  <a:lnTo>
                    <a:pt x="322325" y="3937"/>
                  </a:lnTo>
                  <a:lnTo>
                    <a:pt x="320167" y="4445"/>
                  </a:lnTo>
                  <a:lnTo>
                    <a:pt x="314198" y="4699"/>
                  </a:lnTo>
                  <a:lnTo>
                    <a:pt x="304292" y="4825"/>
                  </a:lnTo>
                  <a:lnTo>
                    <a:pt x="294622" y="5137"/>
                  </a:lnTo>
                  <a:lnTo>
                    <a:pt x="257688" y="25596"/>
                  </a:lnTo>
                  <a:lnTo>
                    <a:pt x="244633" y="63388"/>
                  </a:lnTo>
                  <a:lnTo>
                    <a:pt x="243317" y="83996"/>
                  </a:lnTo>
                  <a:lnTo>
                    <a:pt x="243893" y="94043"/>
                  </a:lnTo>
                  <a:lnTo>
                    <a:pt x="260197" y="131907"/>
                  </a:lnTo>
                  <a:lnTo>
                    <a:pt x="286003" y="141605"/>
                  </a:lnTo>
                  <a:lnTo>
                    <a:pt x="295691" y="140654"/>
                  </a:lnTo>
                  <a:lnTo>
                    <a:pt x="304355" y="137810"/>
                  </a:lnTo>
                  <a:lnTo>
                    <a:pt x="309294" y="134747"/>
                  </a:lnTo>
                  <a:lnTo>
                    <a:pt x="282955" y="134747"/>
                  </a:lnTo>
                  <a:lnTo>
                    <a:pt x="276478" y="130810"/>
                  </a:lnTo>
                  <a:lnTo>
                    <a:pt x="262509" y="86995"/>
                  </a:lnTo>
                  <a:lnTo>
                    <a:pt x="262909" y="78900"/>
                  </a:lnTo>
                  <a:lnTo>
                    <a:pt x="263567" y="75057"/>
                  </a:lnTo>
                  <a:lnTo>
                    <a:pt x="250190" y="75057"/>
                  </a:lnTo>
                  <a:lnTo>
                    <a:pt x="259588" y="36702"/>
                  </a:lnTo>
                  <a:lnTo>
                    <a:pt x="263651" y="32003"/>
                  </a:lnTo>
                  <a:lnTo>
                    <a:pt x="267589" y="27305"/>
                  </a:lnTo>
                  <a:lnTo>
                    <a:pt x="271525" y="24384"/>
                  </a:lnTo>
                  <a:lnTo>
                    <a:pt x="275336" y="23240"/>
                  </a:lnTo>
                  <a:lnTo>
                    <a:pt x="279019" y="21971"/>
                  </a:lnTo>
                  <a:lnTo>
                    <a:pt x="285750" y="21336"/>
                  </a:lnTo>
                  <a:lnTo>
                    <a:pt x="295528" y="21082"/>
                  </a:lnTo>
                  <a:lnTo>
                    <a:pt x="304546" y="20700"/>
                  </a:lnTo>
                  <a:lnTo>
                    <a:pt x="310896" y="20193"/>
                  </a:lnTo>
                  <a:lnTo>
                    <a:pt x="314451" y="19176"/>
                  </a:lnTo>
                  <a:lnTo>
                    <a:pt x="317880" y="18287"/>
                  </a:lnTo>
                  <a:lnTo>
                    <a:pt x="321183" y="16383"/>
                  </a:lnTo>
                  <a:lnTo>
                    <a:pt x="324230" y="13715"/>
                  </a:lnTo>
                  <a:lnTo>
                    <a:pt x="327278" y="10922"/>
                  </a:lnTo>
                  <a:lnTo>
                    <a:pt x="329946" y="6350"/>
                  </a:lnTo>
                  <a:lnTo>
                    <a:pt x="332104" y="0"/>
                  </a:lnTo>
                  <a:close/>
                </a:path>
                <a:path w="556259" h="163829">
                  <a:moveTo>
                    <a:pt x="310300" y="53467"/>
                  </a:moveTo>
                  <a:lnTo>
                    <a:pt x="292862" y="53467"/>
                  </a:lnTo>
                  <a:lnTo>
                    <a:pt x="299466" y="57785"/>
                  </a:lnTo>
                  <a:lnTo>
                    <a:pt x="304546" y="66548"/>
                  </a:lnTo>
                  <a:lnTo>
                    <a:pt x="307879" y="73525"/>
                  </a:lnTo>
                  <a:lnTo>
                    <a:pt x="310260" y="81311"/>
                  </a:lnTo>
                  <a:lnTo>
                    <a:pt x="311689" y="89908"/>
                  </a:lnTo>
                  <a:lnTo>
                    <a:pt x="312104" y="98089"/>
                  </a:lnTo>
                  <a:lnTo>
                    <a:pt x="312065" y="101756"/>
                  </a:lnTo>
                  <a:lnTo>
                    <a:pt x="297179" y="134747"/>
                  </a:lnTo>
                  <a:lnTo>
                    <a:pt x="309294" y="134747"/>
                  </a:lnTo>
                  <a:lnTo>
                    <a:pt x="329713" y="101756"/>
                  </a:lnTo>
                  <a:lnTo>
                    <a:pt x="330453" y="92710"/>
                  </a:lnTo>
                  <a:lnTo>
                    <a:pt x="329715" y="83996"/>
                  </a:lnTo>
                  <a:lnTo>
                    <a:pt x="327501" y="75771"/>
                  </a:lnTo>
                  <a:lnTo>
                    <a:pt x="323810" y="68046"/>
                  </a:lnTo>
                  <a:lnTo>
                    <a:pt x="318643" y="60833"/>
                  </a:lnTo>
                  <a:lnTo>
                    <a:pt x="312308" y="54685"/>
                  </a:lnTo>
                  <a:lnTo>
                    <a:pt x="310300" y="53467"/>
                  </a:lnTo>
                  <a:close/>
                </a:path>
                <a:path w="556259" h="163829">
                  <a:moveTo>
                    <a:pt x="288163" y="46862"/>
                  </a:moveTo>
                  <a:lnTo>
                    <a:pt x="275782" y="48625"/>
                  </a:lnTo>
                  <a:lnTo>
                    <a:pt x="265318" y="53911"/>
                  </a:lnTo>
                  <a:lnTo>
                    <a:pt x="256784" y="62722"/>
                  </a:lnTo>
                  <a:lnTo>
                    <a:pt x="250190" y="75057"/>
                  </a:lnTo>
                  <a:lnTo>
                    <a:pt x="263567" y="75057"/>
                  </a:lnTo>
                  <a:lnTo>
                    <a:pt x="264096" y="71961"/>
                  </a:lnTo>
                  <a:lnTo>
                    <a:pt x="266057" y="66167"/>
                  </a:lnTo>
                  <a:lnTo>
                    <a:pt x="268731" y="61595"/>
                  </a:lnTo>
                  <a:lnTo>
                    <a:pt x="272923" y="56134"/>
                  </a:lnTo>
                  <a:lnTo>
                    <a:pt x="278256" y="53467"/>
                  </a:lnTo>
                  <a:lnTo>
                    <a:pt x="310300" y="53467"/>
                  </a:lnTo>
                  <a:lnTo>
                    <a:pt x="305117" y="50323"/>
                  </a:lnTo>
                  <a:lnTo>
                    <a:pt x="297068" y="47724"/>
                  </a:lnTo>
                  <a:lnTo>
                    <a:pt x="288163" y="46862"/>
                  </a:lnTo>
                  <a:close/>
                </a:path>
                <a:path w="556259" h="163829">
                  <a:moveTo>
                    <a:pt x="385064" y="53212"/>
                  </a:moveTo>
                  <a:lnTo>
                    <a:pt x="349376" y="53212"/>
                  </a:lnTo>
                  <a:lnTo>
                    <a:pt x="352425" y="53721"/>
                  </a:lnTo>
                  <a:lnTo>
                    <a:pt x="353949" y="54610"/>
                  </a:lnTo>
                  <a:lnTo>
                    <a:pt x="358267" y="125222"/>
                  </a:lnTo>
                  <a:lnTo>
                    <a:pt x="357504" y="130048"/>
                  </a:lnTo>
                  <a:lnTo>
                    <a:pt x="355853" y="132080"/>
                  </a:lnTo>
                  <a:lnTo>
                    <a:pt x="354202" y="134238"/>
                  </a:lnTo>
                  <a:lnTo>
                    <a:pt x="350520" y="135255"/>
                  </a:lnTo>
                  <a:lnTo>
                    <a:pt x="344804" y="135255"/>
                  </a:lnTo>
                  <a:lnTo>
                    <a:pt x="344804" y="138937"/>
                  </a:lnTo>
                  <a:lnTo>
                    <a:pt x="387730" y="138937"/>
                  </a:lnTo>
                  <a:lnTo>
                    <a:pt x="396329" y="138509"/>
                  </a:lnTo>
                  <a:lnTo>
                    <a:pt x="403844" y="137223"/>
                  </a:lnTo>
                  <a:lnTo>
                    <a:pt x="410287" y="135080"/>
                  </a:lnTo>
                  <a:lnTo>
                    <a:pt x="414759" y="132587"/>
                  </a:lnTo>
                  <a:lnTo>
                    <a:pt x="381380" y="132587"/>
                  </a:lnTo>
                  <a:lnTo>
                    <a:pt x="377951" y="132080"/>
                  </a:lnTo>
                  <a:lnTo>
                    <a:pt x="374396" y="131190"/>
                  </a:lnTo>
                  <a:lnTo>
                    <a:pt x="374396" y="95631"/>
                  </a:lnTo>
                  <a:lnTo>
                    <a:pt x="377063" y="95631"/>
                  </a:lnTo>
                  <a:lnTo>
                    <a:pt x="379222" y="95503"/>
                  </a:lnTo>
                  <a:lnTo>
                    <a:pt x="415697" y="95503"/>
                  </a:lnTo>
                  <a:lnTo>
                    <a:pt x="415464" y="95265"/>
                  </a:lnTo>
                  <a:lnTo>
                    <a:pt x="403000" y="90679"/>
                  </a:lnTo>
                  <a:lnTo>
                    <a:pt x="387022" y="89281"/>
                  </a:lnTo>
                  <a:lnTo>
                    <a:pt x="374396" y="89281"/>
                  </a:lnTo>
                  <a:lnTo>
                    <a:pt x="374396" y="62864"/>
                  </a:lnTo>
                  <a:lnTo>
                    <a:pt x="381126" y="53467"/>
                  </a:lnTo>
                  <a:lnTo>
                    <a:pt x="385064" y="53212"/>
                  </a:lnTo>
                  <a:close/>
                </a:path>
                <a:path w="556259" h="163829">
                  <a:moveTo>
                    <a:pt x="466344" y="53212"/>
                  </a:moveTo>
                  <a:lnTo>
                    <a:pt x="430402" y="53212"/>
                  </a:lnTo>
                  <a:lnTo>
                    <a:pt x="433959" y="53594"/>
                  </a:lnTo>
                  <a:lnTo>
                    <a:pt x="437515" y="55118"/>
                  </a:lnTo>
                  <a:lnTo>
                    <a:pt x="440455" y="125222"/>
                  </a:lnTo>
                  <a:lnTo>
                    <a:pt x="440054" y="128524"/>
                  </a:lnTo>
                  <a:lnTo>
                    <a:pt x="425196" y="135255"/>
                  </a:lnTo>
                  <a:lnTo>
                    <a:pt x="425196" y="138937"/>
                  </a:lnTo>
                  <a:lnTo>
                    <a:pt x="470280" y="138937"/>
                  </a:lnTo>
                  <a:lnTo>
                    <a:pt x="470280" y="135255"/>
                  </a:lnTo>
                  <a:lnTo>
                    <a:pt x="466344" y="135255"/>
                  </a:lnTo>
                  <a:lnTo>
                    <a:pt x="463296" y="134874"/>
                  </a:lnTo>
                  <a:lnTo>
                    <a:pt x="461391" y="133858"/>
                  </a:lnTo>
                  <a:lnTo>
                    <a:pt x="459486" y="132969"/>
                  </a:lnTo>
                  <a:lnTo>
                    <a:pt x="458216" y="131572"/>
                  </a:lnTo>
                  <a:lnTo>
                    <a:pt x="457708" y="129794"/>
                  </a:lnTo>
                  <a:lnTo>
                    <a:pt x="457073" y="128015"/>
                  </a:lnTo>
                  <a:lnTo>
                    <a:pt x="456892" y="125222"/>
                  </a:lnTo>
                  <a:lnTo>
                    <a:pt x="456898" y="62864"/>
                  </a:lnTo>
                  <a:lnTo>
                    <a:pt x="457073" y="60071"/>
                  </a:lnTo>
                  <a:lnTo>
                    <a:pt x="457835" y="58293"/>
                  </a:lnTo>
                  <a:lnTo>
                    <a:pt x="458470" y="56514"/>
                  </a:lnTo>
                  <a:lnTo>
                    <a:pt x="459740" y="55245"/>
                  </a:lnTo>
                  <a:lnTo>
                    <a:pt x="461518" y="54483"/>
                  </a:lnTo>
                  <a:lnTo>
                    <a:pt x="463423" y="53594"/>
                  </a:lnTo>
                  <a:lnTo>
                    <a:pt x="466344" y="53212"/>
                  </a:lnTo>
                  <a:close/>
                </a:path>
                <a:path w="556259" h="163829">
                  <a:moveTo>
                    <a:pt x="415697" y="95503"/>
                  </a:moveTo>
                  <a:lnTo>
                    <a:pt x="380746" y="95503"/>
                  </a:lnTo>
                  <a:lnTo>
                    <a:pt x="392100" y="96690"/>
                  </a:lnTo>
                  <a:lnTo>
                    <a:pt x="400240" y="100234"/>
                  </a:lnTo>
                  <a:lnTo>
                    <a:pt x="405141" y="106112"/>
                  </a:lnTo>
                  <a:lnTo>
                    <a:pt x="406780" y="114300"/>
                  </a:lnTo>
                  <a:lnTo>
                    <a:pt x="406780" y="119507"/>
                  </a:lnTo>
                  <a:lnTo>
                    <a:pt x="404749" y="123951"/>
                  </a:lnTo>
                  <a:lnTo>
                    <a:pt x="396621" y="130810"/>
                  </a:lnTo>
                  <a:lnTo>
                    <a:pt x="391287" y="132587"/>
                  </a:lnTo>
                  <a:lnTo>
                    <a:pt x="414759" y="132587"/>
                  </a:lnTo>
                  <a:lnTo>
                    <a:pt x="415671" y="132080"/>
                  </a:lnTo>
                  <a:lnTo>
                    <a:pt x="422148" y="127381"/>
                  </a:lnTo>
                  <a:lnTo>
                    <a:pt x="425450" y="121285"/>
                  </a:lnTo>
                  <a:lnTo>
                    <a:pt x="425450" y="113664"/>
                  </a:lnTo>
                  <a:lnTo>
                    <a:pt x="422951" y="102923"/>
                  </a:lnTo>
                  <a:lnTo>
                    <a:pt x="415697" y="95503"/>
                  </a:lnTo>
                  <a:close/>
                </a:path>
                <a:path w="556259" h="163829">
                  <a:moveTo>
                    <a:pt x="385572" y="89153"/>
                  </a:moveTo>
                  <a:lnTo>
                    <a:pt x="374396" y="89281"/>
                  </a:lnTo>
                  <a:lnTo>
                    <a:pt x="387022" y="89281"/>
                  </a:lnTo>
                  <a:lnTo>
                    <a:pt x="385572" y="89153"/>
                  </a:lnTo>
                  <a:close/>
                </a:path>
                <a:path w="556259" h="163829">
                  <a:moveTo>
                    <a:pt x="391541" y="49402"/>
                  </a:moveTo>
                  <a:lnTo>
                    <a:pt x="344804" y="49402"/>
                  </a:lnTo>
                  <a:lnTo>
                    <a:pt x="344804" y="53212"/>
                  </a:lnTo>
                  <a:lnTo>
                    <a:pt x="391541" y="53212"/>
                  </a:lnTo>
                  <a:lnTo>
                    <a:pt x="391541" y="49402"/>
                  </a:lnTo>
                  <a:close/>
                </a:path>
                <a:path w="556259" h="163829">
                  <a:moveTo>
                    <a:pt x="470280" y="49402"/>
                  </a:moveTo>
                  <a:lnTo>
                    <a:pt x="425196" y="49402"/>
                  </a:lnTo>
                  <a:lnTo>
                    <a:pt x="425196" y="53212"/>
                  </a:lnTo>
                  <a:lnTo>
                    <a:pt x="470280" y="53212"/>
                  </a:lnTo>
                  <a:lnTo>
                    <a:pt x="470280" y="49402"/>
                  </a:lnTo>
                  <a:close/>
                </a:path>
                <a:path w="556259" h="163829">
                  <a:moveTo>
                    <a:pt x="532002" y="46862"/>
                  </a:moveTo>
                  <a:lnTo>
                    <a:pt x="523240" y="46862"/>
                  </a:lnTo>
                  <a:lnTo>
                    <a:pt x="514768" y="47674"/>
                  </a:lnTo>
                  <a:lnTo>
                    <a:pt x="483711" y="75184"/>
                  </a:lnTo>
                  <a:lnTo>
                    <a:pt x="480568" y="94234"/>
                  </a:lnTo>
                  <a:lnTo>
                    <a:pt x="481280" y="104598"/>
                  </a:lnTo>
                  <a:lnTo>
                    <a:pt x="504142" y="138445"/>
                  </a:lnTo>
                  <a:lnTo>
                    <a:pt x="518414" y="141605"/>
                  </a:lnTo>
                  <a:lnTo>
                    <a:pt x="526923" y="141605"/>
                  </a:lnTo>
                  <a:lnTo>
                    <a:pt x="534797" y="138430"/>
                  </a:lnTo>
                  <a:lnTo>
                    <a:pt x="541781" y="132080"/>
                  </a:lnTo>
                  <a:lnTo>
                    <a:pt x="546609" y="126815"/>
                  </a:lnTo>
                  <a:lnTo>
                    <a:pt x="546895" y="126364"/>
                  </a:lnTo>
                  <a:lnTo>
                    <a:pt x="516509" y="126364"/>
                  </a:lnTo>
                  <a:lnTo>
                    <a:pt x="509524" y="122300"/>
                  </a:lnTo>
                  <a:lnTo>
                    <a:pt x="496316" y="85851"/>
                  </a:lnTo>
                  <a:lnTo>
                    <a:pt x="496816" y="78402"/>
                  </a:lnTo>
                  <a:lnTo>
                    <a:pt x="513461" y="53339"/>
                  </a:lnTo>
                  <a:lnTo>
                    <a:pt x="544351" y="53339"/>
                  </a:lnTo>
                  <a:lnTo>
                    <a:pt x="539242" y="49149"/>
                  </a:lnTo>
                  <a:lnTo>
                    <a:pt x="532002" y="46862"/>
                  </a:lnTo>
                  <a:close/>
                </a:path>
                <a:path w="556259" h="163829">
                  <a:moveTo>
                    <a:pt x="553085" y="103505"/>
                  </a:moveTo>
                  <a:lnTo>
                    <a:pt x="549783" y="111378"/>
                  </a:lnTo>
                  <a:lnTo>
                    <a:pt x="546226" y="116839"/>
                  </a:lnTo>
                  <a:lnTo>
                    <a:pt x="537591" y="124206"/>
                  </a:lnTo>
                  <a:lnTo>
                    <a:pt x="531876" y="126364"/>
                  </a:lnTo>
                  <a:lnTo>
                    <a:pt x="546895" y="126364"/>
                  </a:lnTo>
                  <a:lnTo>
                    <a:pt x="550592" y="120538"/>
                  </a:lnTo>
                  <a:lnTo>
                    <a:pt x="553694" y="113238"/>
                  </a:lnTo>
                  <a:lnTo>
                    <a:pt x="555878" y="104901"/>
                  </a:lnTo>
                  <a:lnTo>
                    <a:pt x="553085" y="103505"/>
                  </a:lnTo>
                  <a:close/>
                </a:path>
                <a:path w="556259" h="163829">
                  <a:moveTo>
                    <a:pt x="544351" y="53339"/>
                  </a:moveTo>
                  <a:lnTo>
                    <a:pt x="524001" y="53339"/>
                  </a:lnTo>
                  <a:lnTo>
                    <a:pt x="527176" y="54356"/>
                  </a:lnTo>
                  <a:lnTo>
                    <a:pt x="529463" y="56261"/>
                  </a:lnTo>
                  <a:lnTo>
                    <a:pt x="531749" y="58293"/>
                  </a:lnTo>
                  <a:lnTo>
                    <a:pt x="533019" y="61213"/>
                  </a:lnTo>
                  <a:lnTo>
                    <a:pt x="533780" y="68961"/>
                  </a:lnTo>
                  <a:lnTo>
                    <a:pt x="534543" y="71500"/>
                  </a:lnTo>
                  <a:lnTo>
                    <a:pt x="535686" y="72898"/>
                  </a:lnTo>
                  <a:lnTo>
                    <a:pt x="537591" y="75311"/>
                  </a:lnTo>
                  <a:lnTo>
                    <a:pt x="540512" y="76581"/>
                  </a:lnTo>
                  <a:lnTo>
                    <a:pt x="547243" y="76581"/>
                  </a:lnTo>
                  <a:lnTo>
                    <a:pt x="549401" y="75819"/>
                  </a:lnTo>
                  <a:lnTo>
                    <a:pt x="551052" y="74295"/>
                  </a:lnTo>
                  <a:lnTo>
                    <a:pt x="552576" y="72771"/>
                  </a:lnTo>
                  <a:lnTo>
                    <a:pt x="553339" y="70738"/>
                  </a:lnTo>
                  <a:lnTo>
                    <a:pt x="553339" y="63246"/>
                  </a:lnTo>
                  <a:lnTo>
                    <a:pt x="550545" y="58420"/>
                  </a:lnTo>
                  <a:lnTo>
                    <a:pt x="544351" y="53339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95" name="object 28">
              <a:extLst>
                <a:ext uri="{FF2B5EF4-FFF2-40B4-BE49-F238E27FC236}">
                  <a16:creationId xmlns="" xmlns:a16="http://schemas.microsoft.com/office/drawing/2014/main" id="{EC9EB1E5-7B3B-244C-BFCF-D5690631FEE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39458" y="3437889"/>
              <a:ext cx="719709" cy="135255"/>
            </a:xfrm>
            <a:prstGeom prst="rect">
              <a:avLst/>
            </a:prstGeom>
          </p:spPr>
        </p:pic>
        <p:pic>
          <p:nvPicPr>
            <p:cNvPr id="96" name="object 29">
              <a:extLst>
                <a:ext uri="{FF2B5EF4-FFF2-40B4-BE49-F238E27FC236}">
                  <a16:creationId xmlns="" xmlns:a16="http://schemas.microsoft.com/office/drawing/2014/main" id="{3E1F5D62-DF03-4682-A15E-E056525CC55E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33743" y="3610101"/>
              <a:ext cx="949071" cy="182118"/>
            </a:xfrm>
            <a:prstGeom prst="rect">
              <a:avLst/>
            </a:prstGeom>
          </p:spPr>
        </p:pic>
        <p:pic>
          <p:nvPicPr>
            <p:cNvPr id="97" name="object 30">
              <a:extLst>
                <a:ext uri="{FF2B5EF4-FFF2-40B4-BE49-F238E27FC236}">
                  <a16:creationId xmlns="" xmlns:a16="http://schemas.microsoft.com/office/drawing/2014/main" id="{9B6ADFFD-C15D-C464-78B6-C215047545A9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343266" y="3610101"/>
              <a:ext cx="1155318" cy="163703"/>
            </a:xfrm>
            <a:prstGeom prst="rect">
              <a:avLst/>
            </a:prstGeom>
          </p:spPr>
        </p:pic>
        <p:pic>
          <p:nvPicPr>
            <p:cNvPr id="98" name="object 31">
              <a:extLst>
                <a:ext uri="{FF2B5EF4-FFF2-40B4-BE49-F238E27FC236}">
                  <a16:creationId xmlns="" xmlns:a16="http://schemas.microsoft.com/office/drawing/2014/main" id="{881C2EB0-2E9D-CD1C-1B3D-3F16A7878334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65627" y="3610101"/>
              <a:ext cx="843675" cy="182118"/>
            </a:xfrm>
            <a:prstGeom prst="rect">
              <a:avLst/>
            </a:prstGeom>
          </p:spPr>
        </p:pic>
        <p:pic>
          <p:nvPicPr>
            <p:cNvPr id="99" name="object 32">
              <a:extLst>
                <a:ext uri="{FF2B5EF4-FFF2-40B4-BE49-F238E27FC236}">
                  <a16:creationId xmlns="" xmlns:a16="http://schemas.microsoft.com/office/drawing/2014/main" id="{00357C1A-8759-4E98-B9A4-FA02B60AF07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31965" y="3829176"/>
              <a:ext cx="1303274" cy="181737"/>
            </a:xfrm>
            <a:prstGeom prst="rect">
              <a:avLst/>
            </a:prstGeom>
          </p:spPr>
        </p:pic>
        <p:sp>
          <p:nvSpPr>
            <p:cNvPr id="100" name="object 33">
              <a:extLst>
                <a:ext uri="{FF2B5EF4-FFF2-40B4-BE49-F238E27FC236}">
                  <a16:creationId xmlns="" xmlns:a16="http://schemas.microsoft.com/office/drawing/2014/main" id="{C072BEC3-3E62-1B0F-8760-45768F4486FC}"/>
                </a:ext>
              </a:extLst>
            </p:cNvPr>
            <p:cNvSpPr/>
            <p:nvPr/>
          </p:nvSpPr>
          <p:spPr>
            <a:xfrm>
              <a:off x="7694295" y="3829176"/>
              <a:ext cx="1562735" cy="182245"/>
            </a:xfrm>
            <a:custGeom>
              <a:avLst/>
              <a:gdLst/>
              <a:ahLst/>
              <a:cxnLst/>
              <a:rect l="l" t="t" r="r" b="b"/>
              <a:pathLst>
                <a:path w="1562734" h="182245">
                  <a:moveTo>
                    <a:pt x="188468" y="83185"/>
                  </a:moveTo>
                  <a:lnTo>
                    <a:pt x="175209" y="53594"/>
                  </a:lnTo>
                  <a:lnTo>
                    <a:pt x="173697" y="52311"/>
                  </a:lnTo>
                  <a:lnTo>
                    <a:pt x="168148" y="49377"/>
                  </a:lnTo>
                  <a:lnTo>
                    <a:pt x="168148" y="77470"/>
                  </a:lnTo>
                  <a:lnTo>
                    <a:pt x="126746" y="77470"/>
                  </a:lnTo>
                  <a:lnTo>
                    <a:pt x="143256" y="53594"/>
                  </a:lnTo>
                  <a:lnTo>
                    <a:pt x="152146" y="53594"/>
                  </a:lnTo>
                  <a:lnTo>
                    <a:pt x="155575" y="54737"/>
                  </a:lnTo>
                  <a:lnTo>
                    <a:pt x="158750" y="56769"/>
                  </a:lnTo>
                  <a:lnTo>
                    <a:pt x="162052" y="58801"/>
                  </a:lnTo>
                  <a:lnTo>
                    <a:pt x="164465" y="61722"/>
                  </a:lnTo>
                  <a:lnTo>
                    <a:pt x="167132" y="67691"/>
                  </a:lnTo>
                  <a:lnTo>
                    <a:pt x="167767" y="71755"/>
                  </a:lnTo>
                  <a:lnTo>
                    <a:pt x="168148" y="77470"/>
                  </a:lnTo>
                  <a:lnTo>
                    <a:pt x="168148" y="49377"/>
                  </a:lnTo>
                  <a:lnTo>
                    <a:pt x="167868" y="49225"/>
                  </a:lnTo>
                  <a:lnTo>
                    <a:pt x="161366" y="47358"/>
                  </a:lnTo>
                  <a:lnTo>
                    <a:pt x="154178" y="46736"/>
                  </a:lnTo>
                  <a:lnTo>
                    <a:pt x="145618" y="47536"/>
                  </a:lnTo>
                  <a:lnTo>
                    <a:pt x="115722" y="74904"/>
                  </a:lnTo>
                  <a:lnTo>
                    <a:pt x="112776" y="95377"/>
                  </a:lnTo>
                  <a:lnTo>
                    <a:pt x="113499" y="105422"/>
                  </a:lnTo>
                  <a:lnTo>
                    <a:pt x="136918" y="138468"/>
                  </a:lnTo>
                  <a:lnTo>
                    <a:pt x="151892" y="141605"/>
                  </a:lnTo>
                  <a:lnTo>
                    <a:pt x="159004" y="140919"/>
                  </a:lnTo>
                  <a:lnTo>
                    <a:pt x="165506" y="138861"/>
                  </a:lnTo>
                  <a:lnTo>
                    <a:pt x="171386" y="135445"/>
                  </a:lnTo>
                  <a:lnTo>
                    <a:pt x="176657" y="130683"/>
                  </a:lnTo>
                  <a:lnTo>
                    <a:pt x="180492" y="125730"/>
                  </a:lnTo>
                  <a:lnTo>
                    <a:pt x="181051" y="125018"/>
                  </a:lnTo>
                  <a:lnTo>
                    <a:pt x="184505" y="119075"/>
                  </a:lnTo>
                  <a:lnTo>
                    <a:pt x="186994" y="112826"/>
                  </a:lnTo>
                  <a:lnTo>
                    <a:pt x="188468" y="106299"/>
                  </a:lnTo>
                  <a:lnTo>
                    <a:pt x="185547" y="104394"/>
                  </a:lnTo>
                  <a:lnTo>
                    <a:pt x="182499" y="112141"/>
                  </a:lnTo>
                  <a:lnTo>
                    <a:pt x="178943" y="117602"/>
                  </a:lnTo>
                  <a:lnTo>
                    <a:pt x="174625" y="120904"/>
                  </a:lnTo>
                  <a:lnTo>
                    <a:pt x="170307" y="124079"/>
                  </a:lnTo>
                  <a:lnTo>
                    <a:pt x="165227" y="125730"/>
                  </a:lnTo>
                  <a:lnTo>
                    <a:pt x="159258" y="125730"/>
                  </a:lnTo>
                  <a:lnTo>
                    <a:pt x="129044" y="100901"/>
                  </a:lnTo>
                  <a:lnTo>
                    <a:pt x="126746" y="83185"/>
                  </a:lnTo>
                  <a:lnTo>
                    <a:pt x="188468" y="83185"/>
                  </a:lnTo>
                  <a:close/>
                </a:path>
                <a:path w="1562734" h="182245">
                  <a:moveTo>
                    <a:pt x="419862" y="49403"/>
                  </a:moveTo>
                  <a:lnTo>
                    <a:pt x="339852" y="49403"/>
                  </a:lnTo>
                  <a:lnTo>
                    <a:pt x="339852" y="53213"/>
                  </a:lnTo>
                  <a:lnTo>
                    <a:pt x="345948" y="53594"/>
                  </a:lnTo>
                  <a:lnTo>
                    <a:pt x="349758" y="54991"/>
                  </a:lnTo>
                  <a:lnTo>
                    <a:pt x="351155" y="57150"/>
                  </a:lnTo>
                  <a:lnTo>
                    <a:pt x="352679" y="59309"/>
                  </a:lnTo>
                  <a:lnTo>
                    <a:pt x="353441" y="65532"/>
                  </a:lnTo>
                  <a:lnTo>
                    <a:pt x="353441" y="95504"/>
                  </a:lnTo>
                  <a:lnTo>
                    <a:pt x="353301" y="103987"/>
                  </a:lnTo>
                  <a:lnTo>
                    <a:pt x="347980" y="128651"/>
                  </a:lnTo>
                  <a:lnTo>
                    <a:pt x="343662" y="128651"/>
                  </a:lnTo>
                  <a:lnTo>
                    <a:pt x="341757" y="127381"/>
                  </a:lnTo>
                  <a:lnTo>
                    <a:pt x="338582" y="124333"/>
                  </a:lnTo>
                  <a:lnTo>
                    <a:pt x="337312" y="123063"/>
                  </a:lnTo>
                  <a:lnTo>
                    <a:pt x="335153" y="122047"/>
                  </a:lnTo>
                  <a:lnTo>
                    <a:pt x="330708" y="122047"/>
                  </a:lnTo>
                  <a:lnTo>
                    <a:pt x="328930" y="122809"/>
                  </a:lnTo>
                  <a:lnTo>
                    <a:pt x="327533" y="124460"/>
                  </a:lnTo>
                  <a:lnTo>
                    <a:pt x="326263" y="125857"/>
                  </a:lnTo>
                  <a:lnTo>
                    <a:pt x="325755" y="127381"/>
                  </a:lnTo>
                  <a:lnTo>
                    <a:pt x="325628" y="137033"/>
                  </a:lnTo>
                  <a:lnTo>
                    <a:pt x="329819" y="140462"/>
                  </a:lnTo>
                  <a:lnTo>
                    <a:pt x="343027" y="140462"/>
                  </a:lnTo>
                  <a:lnTo>
                    <a:pt x="347218" y="139065"/>
                  </a:lnTo>
                  <a:lnTo>
                    <a:pt x="354711" y="133604"/>
                  </a:lnTo>
                  <a:lnTo>
                    <a:pt x="357251" y="129286"/>
                  </a:lnTo>
                  <a:lnTo>
                    <a:pt x="357390" y="128651"/>
                  </a:lnTo>
                  <a:lnTo>
                    <a:pt x="358521" y="123571"/>
                  </a:lnTo>
                  <a:lnTo>
                    <a:pt x="360426" y="55753"/>
                  </a:lnTo>
                  <a:lnTo>
                    <a:pt x="390271" y="55753"/>
                  </a:lnTo>
                  <a:lnTo>
                    <a:pt x="390194" y="124968"/>
                  </a:lnTo>
                  <a:lnTo>
                    <a:pt x="389648" y="128651"/>
                  </a:lnTo>
                  <a:lnTo>
                    <a:pt x="389559" y="128905"/>
                  </a:lnTo>
                  <a:lnTo>
                    <a:pt x="388493" y="130810"/>
                  </a:lnTo>
                  <a:lnTo>
                    <a:pt x="387477" y="132715"/>
                  </a:lnTo>
                  <a:lnTo>
                    <a:pt x="385953" y="133985"/>
                  </a:lnTo>
                  <a:lnTo>
                    <a:pt x="382143" y="135001"/>
                  </a:lnTo>
                  <a:lnTo>
                    <a:pt x="378587" y="135255"/>
                  </a:lnTo>
                  <a:lnTo>
                    <a:pt x="373634" y="135255"/>
                  </a:lnTo>
                  <a:lnTo>
                    <a:pt x="373634" y="138938"/>
                  </a:lnTo>
                  <a:lnTo>
                    <a:pt x="419862" y="138938"/>
                  </a:lnTo>
                  <a:lnTo>
                    <a:pt x="419862" y="135255"/>
                  </a:lnTo>
                  <a:lnTo>
                    <a:pt x="415290" y="135255"/>
                  </a:lnTo>
                  <a:lnTo>
                    <a:pt x="412242" y="134747"/>
                  </a:lnTo>
                  <a:lnTo>
                    <a:pt x="406273" y="124968"/>
                  </a:lnTo>
                  <a:lnTo>
                    <a:pt x="406273" y="63246"/>
                  </a:lnTo>
                  <a:lnTo>
                    <a:pt x="411099" y="54483"/>
                  </a:lnTo>
                  <a:lnTo>
                    <a:pt x="412496" y="53594"/>
                  </a:lnTo>
                  <a:lnTo>
                    <a:pt x="415417" y="53213"/>
                  </a:lnTo>
                  <a:lnTo>
                    <a:pt x="419862" y="53213"/>
                  </a:lnTo>
                  <a:lnTo>
                    <a:pt x="419862" y="49403"/>
                  </a:lnTo>
                  <a:close/>
                </a:path>
                <a:path w="1562734" h="182245">
                  <a:moveTo>
                    <a:pt x="502793" y="83185"/>
                  </a:moveTo>
                  <a:lnTo>
                    <a:pt x="489534" y="53594"/>
                  </a:lnTo>
                  <a:lnTo>
                    <a:pt x="488022" y="52311"/>
                  </a:lnTo>
                  <a:lnTo>
                    <a:pt x="482473" y="49377"/>
                  </a:lnTo>
                  <a:lnTo>
                    <a:pt x="482473" y="77470"/>
                  </a:lnTo>
                  <a:lnTo>
                    <a:pt x="441071" y="77470"/>
                  </a:lnTo>
                  <a:lnTo>
                    <a:pt x="457581" y="53594"/>
                  </a:lnTo>
                  <a:lnTo>
                    <a:pt x="466471" y="53594"/>
                  </a:lnTo>
                  <a:lnTo>
                    <a:pt x="469900" y="54737"/>
                  </a:lnTo>
                  <a:lnTo>
                    <a:pt x="473075" y="56769"/>
                  </a:lnTo>
                  <a:lnTo>
                    <a:pt x="476377" y="58801"/>
                  </a:lnTo>
                  <a:lnTo>
                    <a:pt x="478790" y="61722"/>
                  </a:lnTo>
                  <a:lnTo>
                    <a:pt x="481457" y="67691"/>
                  </a:lnTo>
                  <a:lnTo>
                    <a:pt x="482092" y="71755"/>
                  </a:lnTo>
                  <a:lnTo>
                    <a:pt x="482473" y="77470"/>
                  </a:lnTo>
                  <a:lnTo>
                    <a:pt x="482473" y="49377"/>
                  </a:lnTo>
                  <a:lnTo>
                    <a:pt x="482193" y="49225"/>
                  </a:lnTo>
                  <a:lnTo>
                    <a:pt x="475691" y="47358"/>
                  </a:lnTo>
                  <a:lnTo>
                    <a:pt x="468503" y="46736"/>
                  </a:lnTo>
                  <a:lnTo>
                    <a:pt x="459943" y="47536"/>
                  </a:lnTo>
                  <a:lnTo>
                    <a:pt x="430047" y="74904"/>
                  </a:lnTo>
                  <a:lnTo>
                    <a:pt x="427101" y="95377"/>
                  </a:lnTo>
                  <a:lnTo>
                    <a:pt x="427824" y="105422"/>
                  </a:lnTo>
                  <a:lnTo>
                    <a:pt x="451243" y="138468"/>
                  </a:lnTo>
                  <a:lnTo>
                    <a:pt x="466217" y="141605"/>
                  </a:lnTo>
                  <a:lnTo>
                    <a:pt x="473329" y="140919"/>
                  </a:lnTo>
                  <a:lnTo>
                    <a:pt x="479831" y="138861"/>
                  </a:lnTo>
                  <a:lnTo>
                    <a:pt x="485711" y="135445"/>
                  </a:lnTo>
                  <a:lnTo>
                    <a:pt x="490982" y="130683"/>
                  </a:lnTo>
                  <a:lnTo>
                    <a:pt x="494817" y="125730"/>
                  </a:lnTo>
                  <a:lnTo>
                    <a:pt x="495376" y="125018"/>
                  </a:lnTo>
                  <a:lnTo>
                    <a:pt x="498830" y="119075"/>
                  </a:lnTo>
                  <a:lnTo>
                    <a:pt x="501319" y="112826"/>
                  </a:lnTo>
                  <a:lnTo>
                    <a:pt x="502793" y="106299"/>
                  </a:lnTo>
                  <a:lnTo>
                    <a:pt x="499872" y="104394"/>
                  </a:lnTo>
                  <a:lnTo>
                    <a:pt x="496824" y="112141"/>
                  </a:lnTo>
                  <a:lnTo>
                    <a:pt x="493268" y="117602"/>
                  </a:lnTo>
                  <a:lnTo>
                    <a:pt x="488950" y="120904"/>
                  </a:lnTo>
                  <a:lnTo>
                    <a:pt x="484632" y="124079"/>
                  </a:lnTo>
                  <a:lnTo>
                    <a:pt x="479552" y="125730"/>
                  </a:lnTo>
                  <a:lnTo>
                    <a:pt x="473583" y="125730"/>
                  </a:lnTo>
                  <a:lnTo>
                    <a:pt x="443369" y="100901"/>
                  </a:lnTo>
                  <a:lnTo>
                    <a:pt x="441071" y="83185"/>
                  </a:lnTo>
                  <a:lnTo>
                    <a:pt x="502793" y="83185"/>
                  </a:lnTo>
                  <a:close/>
                </a:path>
                <a:path w="1562734" h="182245">
                  <a:moveTo>
                    <a:pt x="610997" y="135255"/>
                  </a:moveTo>
                  <a:lnTo>
                    <a:pt x="588264" y="114300"/>
                  </a:lnTo>
                  <a:lnTo>
                    <a:pt x="581787" y="102997"/>
                  </a:lnTo>
                  <a:lnTo>
                    <a:pt x="568452" y="89154"/>
                  </a:lnTo>
                  <a:lnTo>
                    <a:pt x="569379" y="88265"/>
                  </a:lnTo>
                  <a:lnTo>
                    <a:pt x="581152" y="65659"/>
                  </a:lnTo>
                  <a:lnTo>
                    <a:pt x="583692" y="63119"/>
                  </a:lnTo>
                  <a:lnTo>
                    <a:pt x="588137" y="63119"/>
                  </a:lnTo>
                  <a:lnTo>
                    <a:pt x="590169" y="63627"/>
                  </a:lnTo>
                  <a:lnTo>
                    <a:pt x="595122" y="65405"/>
                  </a:lnTo>
                  <a:lnTo>
                    <a:pt x="596900" y="65786"/>
                  </a:lnTo>
                  <a:lnTo>
                    <a:pt x="600964" y="65786"/>
                  </a:lnTo>
                  <a:lnTo>
                    <a:pt x="602996" y="64897"/>
                  </a:lnTo>
                  <a:lnTo>
                    <a:pt x="604748" y="63119"/>
                  </a:lnTo>
                  <a:lnTo>
                    <a:pt x="606044" y="61722"/>
                  </a:lnTo>
                  <a:lnTo>
                    <a:pt x="606806" y="59817"/>
                  </a:lnTo>
                  <a:lnTo>
                    <a:pt x="606691" y="54610"/>
                  </a:lnTo>
                  <a:lnTo>
                    <a:pt x="605790" y="52578"/>
                  </a:lnTo>
                  <a:lnTo>
                    <a:pt x="603631" y="50927"/>
                  </a:lnTo>
                  <a:lnTo>
                    <a:pt x="601599" y="49276"/>
                  </a:lnTo>
                  <a:lnTo>
                    <a:pt x="598805" y="48387"/>
                  </a:lnTo>
                  <a:lnTo>
                    <a:pt x="591947" y="48387"/>
                  </a:lnTo>
                  <a:lnTo>
                    <a:pt x="588899" y="49149"/>
                  </a:lnTo>
                  <a:lnTo>
                    <a:pt x="585978" y="50673"/>
                  </a:lnTo>
                  <a:lnTo>
                    <a:pt x="582930" y="52197"/>
                  </a:lnTo>
                  <a:lnTo>
                    <a:pt x="569976" y="77851"/>
                  </a:lnTo>
                  <a:lnTo>
                    <a:pt x="566801" y="82550"/>
                  </a:lnTo>
                  <a:lnTo>
                    <a:pt x="559943" y="87122"/>
                  </a:lnTo>
                  <a:lnTo>
                    <a:pt x="556133" y="88265"/>
                  </a:lnTo>
                  <a:lnTo>
                    <a:pt x="551688" y="88265"/>
                  </a:lnTo>
                  <a:lnTo>
                    <a:pt x="550672" y="88138"/>
                  </a:lnTo>
                  <a:lnTo>
                    <a:pt x="549148" y="88011"/>
                  </a:lnTo>
                  <a:lnTo>
                    <a:pt x="558800" y="53213"/>
                  </a:lnTo>
                  <a:lnTo>
                    <a:pt x="564261" y="53213"/>
                  </a:lnTo>
                  <a:lnTo>
                    <a:pt x="564261" y="49403"/>
                  </a:lnTo>
                  <a:lnTo>
                    <a:pt x="519430" y="49403"/>
                  </a:lnTo>
                  <a:lnTo>
                    <a:pt x="519430" y="53213"/>
                  </a:lnTo>
                  <a:lnTo>
                    <a:pt x="524129" y="53213"/>
                  </a:lnTo>
                  <a:lnTo>
                    <a:pt x="527177" y="53721"/>
                  </a:lnTo>
                  <a:lnTo>
                    <a:pt x="533019" y="125222"/>
                  </a:lnTo>
                  <a:lnTo>
                    <a:pt x="532257" y="130048"/>
                  </a:lnTo>
                  <a:lnTo>
                    <a:pt x="530606" y="132080"/>
                  </a:lnTo>
                  <a:lnTo>
                    <a:pt x="528955" y="134239"/>
                  </a:lnTo>
                  <a:lnTo>
                    <a:pt x="525272" y="135255"/>
                  </a:lnTo>
                  <a:lnTo>
                    <a:pt x="519430" y="135255"/>
                  </a:lnTo>
                  <a:lnTo>
                    <a:pt x="519430" y="138938"/>
                  </a:lnTo>
                  <a:lnTo>
                    <a:pt x="564261" y="138938"/>
                  </a:lnTo>
                  <a:lnTo>
                    <a:pt x="564261" y="135255"/>
                  </a:lnTo>
                  <a:lnTo>
                    <a:pt x="559562" y="135255"/>
                  </a:lnTo>
                  <a:lnTo>
                    <a:pt x="556260" y="134874"/>
                  </a:lnTo>
                  <a:lnTo>
                    <a:pt x="554355" y="134112"/>
                  </a:lnTo>
                  <a:lnTo>
                    <a:pt x="552323" y="133350"/>
                  </a:lnTo>
                  <a:lnTo>
                    <a:pt x="551053" y="132080"/>
                  </a:lnTo>
                  <a:lnTo>
                    <a:pt x="549529" y="128524"/>
                  </a:lnTo>
                  <a:lnTo>
                    <a:pt x="549224" y="125222"/>
                  </a:lnTo>
                  <a:lnTo>
                    <a:pt x="549148" y="93980"/>
                  </a:lnTo>
                  <a:lnTo>
                    <a:pt x="550799" y="93853"/>
                  </a:lnTo>
                  <a:lnTo>
                    <a:pt x="552069" y="93726"/>
                  </a:lnTo>
                  <a:lnTo>
                    <a:pt x="555117" y="93726"/>
                  </a:lnTo>
                  <a:lnTo>
                    <a:pt x="556768" y="94488"/>
                  </a:lnTo>
                  <a:lnTo>
                    <a:pt x="559308" y="97282"/>
                  </a:lnTo>
                  <a:lnTo>
                    <a:pt x="560832" y="99441"/>
                  </a:lnTo>
                  <a:lnTo>
                    <a:pt x="567461" y="111607"/>
                  </a:lnTo>
                  <a:lnTo>
                    <a:pt x="572897" y="120827"/>
                  </a:lnTo>
                  <a:lnTo>
                    <a:pt x="578675" y="130048"/>
                  </a:lnTo>
                  <a:lnTo>
                    <a:pt x="584581" y="138938"/>
                  </a:lnTo>
                  <a:lnTo>
                    <a:pt x="610997" y="138938"/>
                  </a:lnTo>
                  <a:lnTo>
                    <a:pt x="610997" y="135255"/>
                  </a:lnTo>
                  <a:close/>
                </a:path>
                <a:path w="1562734" h="182245">
                  <a:moveTo>
                    <a:pt x="692404" y="104902"/>
                  </a:moveTo>
                  <a:lnTo>
                    <a:pt x="689610" y="103505"/>
                  </a:lnTo>
                  <a:lnTo>
                    <a:pt x="686308" y="111379"/>
                  </a:lnTo>
                  <a:lnTo>
                    <a:pt x="682752" y="116840"/>
                  </a:lnTo>
                  <a:lnTo>
                    <a:pt x="674116" y="124206"/>
                  </a:lnTo>
                  <a:lnTo>
                    <a:pt x="668401" y="126365"/>
                  </a:lnTo>
                  <a:lnTo>
                    <a:pt x="653034" y="126365"/>
                  </a:lnTo>
                  <a:lnTo>
                    <a:pt x="633336" y="93624"/>
                  </a:lnTo>
                  <a:lnTo>
                    <a:pt x="632841" y="85852"/>
                  </a:lnTo>
                  <a:lnTo>
                    <a:pt x="633336" y="78409"/>
                  </a:lnTo>
                  <a:lnTo>
                    <a:pt x="649986" y="53340"/>
                  </a:lnTo>
                  <a:lnTo>
                    <a:pt x="660527" y="53340"/>
                  </a:lnTo>
                  <a:lnTo>
                    <a:pt x="670306" y="68961"/>
                  </a:lnTo>
                  <a:lnTo>
                    <a:pt x="671068" y="71501"/>
                  </a:lnTo>
                  <a:lnTo>
                    <a:pt x="672211" y="72898"/>
                  </a:lnTo>
                  <a:lnTo>
                    <a:pt x="674116" y="75311"/>
                  </a:lnTo>
                  <a:lnTo>
                    <a:pt x="677037" y="76581"/>
                  </a:lnTo>
                  <a:lnTo>
                    <a:pt x="683768" y="76581"/>
                  </a:lnTo>
                  <a:lnTo>
                    <a:pt x="685927" y="75819"/>
                  </a:lnTo>
                  <a:lnTo>
                    <a:pt x="687578" y="74295"/>
                  </a:lnTo>
                  <a:lnTo>
                    <a:pt x="689102" y="72771"/>
                  </a:lnTo>
                  <a:lnTo>
                    <a:pt x="689864" y="70739"/>
                  </a:lnTo>
                  <a:lnTo>
                    <a:pt x="689864" y="63246"/>
                  </a:lnTo>
                  <a:lnTo>
                    <a:pt x="687070" y="58420"/>
                  </a:lnTo>
                  <a:lnTo>
                    <a:pt x="680872" y="53340"/>
                  </a:lnTo>
                  <a:lnTo>
                    <a:pt x="675767" y="49149"/>
                  </a:lnTo>
                  <a:lnTo>
                    <a:pt x="668528" y="46863"/>
                  </a:lnTo>
                  <a:lnTo>
                    <a:pt x="659765" y="46863"/>
                  </a:lnTo>
                  <a:lnTo>
                    <a:pt x="624154" y="67094"/>
                  </a:lnTo>
                  <a:lnTo>
                    <a:pt x="617093" y="94234"/>
                  </a:lnTo>
                  <a:lnTo>
                    <a:pt x="617804" y="104609"/>
                  </a:lnTo>
                  <a:lnTo>
                    <a:pt x="640664" y="138455"/>
                  </a:lnTo>
                  <a:lnTo>
                    <a:pt x="654939" y="141605"/>
                  </a:lnTo>
                  <a:lnTo>
                    <a:pt x="663448" y="141605"/>
                  </a:lnTo>
                  <a:lnTo>
                    <a:pt x="671322" y="138430"/>
                  </a:lnTo>
                  <a:lnTo>
                    <a:pt x="678307" y="132080"/>
                  </a:lnTo>
                  <a:lnTo>
                    <a:pt x="683133" y="126822"/>
                  </a:lnTo>
                  <a:lnTo>
                    <a:pt x="683412" y="126365"/>
                  </a:lnTo>
                  <a:lnTo>
                    <a:pt x="687108" y="120548"/>
                  </a:lnTo>
                  <a:lnTo>
                    <a:pt x="690206" y="113245"/>
                  </a:lnTo>
                  <a:lnTo>
                    <a:pt x="692404" y="104902"/>
                  </a:lnTo>
                  <a:close/>
                </a:path>
                <a:path w="1562734" h="182245">
                  <a:moveTo>
                    <a:pt x="941451" y="92456"/>
                  </a:moveTo>
                  <a:lnTo>
                    <a:pt x="924344" y="55499"/>
                  </a:lnTo>
                  <a:lnTo>
                    <a:pt x="923290" y="54838"/>
                  </a:lnTo>
                  <a:lnTo>
                    <a:pt x="923290" y="100076"/>
                  </a:lnTo>
                  <a:lnTo>
                    <a:pt x="922896" y="108889"/>
                  </a:lnTo>
                  <a:lnTo>
                    <a:pt x="907796" y="134747"/>
                  </a:lnTo>
                  <a:lnTo>
                    <a:pt x="893064" y="134747"/>
                  </a:lnTo>
                  <a:lnTo>
                    <a:pt x="873721" y="96278"/>
                  </a:lnTo>
                  <a:lnTo>
                    <a:pt x="873252" y="78740"/>
                  </a:lnTo>
                  <a:lnTo>
                    <a:pt x="874395" y="72136"/>
                  </a:lnTo>
                  <a:lnTo>
                    <a:pt x="891921" y="53213"/>
                  </a:lnTo>
                  <a:lnTo>
                    <a:pt x="902462" y="53213"/>
                  </a:lnTo>
                  <a:lnTo>
                    <a:pt x="922642" y="88798"/>
                  </a:lnTo>
                  <a:lnTo>
                    <a:pt x="923290" y="100076"/>
                  </a:lnTo>
                  <a:lnTo>
                    <a:pt x="923290" y="54838"/>
                  </a:lnTo>
                  <a:lnTo>
                    <a:pt x="920699" y="53213"/>
                  </a:lnTo>
                  <a:lnTo>
                    <a:pt x="916660" y="50698"/>
                  </a:lnTo>
                  <a:lnTo>
                    <a:pt x="908011" y="47828"/>
                  </a:lnTo>
                  <a:lnTo>
                    <a:pt x="898398" y="46863"/>
                  </a:lnTo>
                  <a:lnTo>
                    <a:pt x="890905" y="46863"/>
                  </a:lnTo>
                  <a:lnTo>
                    <a:pt x="857110" y="78765"/>
                  </a:lnTo>
                  <a:lnTo>
                    <a:pt x="855091" y="86868"/>
                  </a:lnTo>
                  <a:lnTo>
                    <a:pt x="855179" y="96278"/>
                  </a:lnTo>
                  <a:lnTo>
                    <a:pt x="871626" y="132562"/>
                  </a:lnTo>
                  <a:lnTo>
                    <a:pt x="897255" y="141605"/>
                  </a:lnTo>
                  <a:lnTo>
                    <a:pt x="905510" y="141605"/>
                  </a:lnTo>
                  <a:lnTo>
                    <a:pt x="935609" y="116840"/>
                  </a:lnTo>
                  <a:lnTo>
                    <a:pt x="939546" y="108585"/>
                  </a:lnTo>
                  <a:lnTo>
                    <a:pt x="941451" y="100584"/>
                  </a:lnTo>
                  <a:lnTo>
                    <a:pt x="941451" y="92456"/>
                  </a:lnTo>
                  <a:close/>
                </a:path>
                <a:path w="1562734" h="182245">
                  <a:moveTo>
                    <a:pt x="1033907" y="73914"/>
                  </a:moveTo>
                  <a:lnTo>
                    <a:pt x="1031176" y="55753"/>
                  </a:lnTo>
                  <a:lnTo>
                    <a:pt x="1030224" y="49403"/>
                  </a:lnTo>
                  <a:lnTo>
                    <a:pt x="956183" y="49403"/>
                  </a:lnTo>
                  <a:lnTo>
                    <a:pt x="956183" y="53213"/>
                  </a:lnTo>
                  <a:lnTo>
                    <a:pt x="961263" y="53213"/>
                  </a:lnTo>
                  <a:lnTo>
                    <a:pt x="964692" y="53594"/>
                  </a:lnTo>
                  <a:lnTo>
                    <a:pt x="966470" y="54483"/>
                  </a:lnTo>
                  <a:lnTo>
                    <a:pt x="968883" y="55499"/>
                  </a:lnTo>
                  <a:lnTo>
                    <a:pt x="970280" y="57785"/>
                  </a:lnTo>
                  <a:lnTo>
                    <a:pt x="970915" y="61468"/>
                  </a:lnTo>
                  <a:lnTo>
                    <a:pt x="971042" y="62611"/>
                  </a:lnTo>
                  <a:lnTo>
                    <a:pt x="971169" y="65659"/>
                  </a:lnTo>
                  <a:lnTo>
                    <a:pt x="971169" y="87884"/>
                  </a:lnTo>
                  <a:lnTo>
                    <a:pt x="956691" y="87884"/>
                  </a:lnTo>
                  <a:lnTo>
                    <a:pt x="956691" y="95885"/>
                  </a:lnTo>
                  <a:lnTo>
                    <a:pt x="971169" y="95885"/>
                  </a:lnTo>
                  <a:lnTo>
                    <a:pt x="971169" y="124968"/>
                  </a:lnTo>
                  <a:lnTo>
                    <a:pt x="956183" y="135255"/>
                  </a:lnTo>
                  <a:lnTo>
                    <a:pt x="956183" y="138938"/>
                  </a:lnTo>
                  <a:lnTo>
                    <a:pt x="1000887" y="138938"/>
                  </a:lnTo>
                  <a:lnTo>
                    <a:pt x="1000887" y="135255"/>
                  </a:lnTo>
                  <a:lnTo>
                    <a:pt x="996442" y="135255"/>
                  </a:lnTo>
                  <a:lnTo>
                    <a:pt x="993394" y="134747"/>
                  </a:lnTo>
                  <a:lnTo>
                    <a:pt x="991743" y="133731"/>
                  </a:lnTo>
                  <a:lnTo>
                    <a:pt x="989457" y="132207"/>
                  </a:lnTo>
                  <a:lnTo>
                    <a:pt x="987933" y="129794"/>
                  </a:lnTo>
                  <a:lnTo>
                    <a:pt x="987552" y="126746"/>
                  </a:lnTo>
                  <a:lnTo>
                    <a:pt x="987425" y="125984"/>
                  </a:lnTo>
                  <a:lnTo>
                    <a:pt x="987298" y="95885"/>
                  </a:lnTo>
                  <a:lnTo>
                    <a:pt x="1007872" y="95885"/>
                  </a:lnTo>
                  <a:lnTo>
                    <a:pt x="1007872" y="87884"/>
                  </a:lnTo>
                  <a:lnTo>
                    <a:pt x="987298" y="87884"/>
                  </a:lnTo>
                  <a:lnTo>
                    <a:pt x="987298" y="55753"/>
                  </a:lnTo>
                  <a:lnTo>
                    <a:pt x="1014349" y="55753"/>
                  </a:lnTo>
                  <a:lnTo>
                    <a:pt x="1019683" y="56769"/>
                  </a:lnTo>
                  <a:lnTo>
                    <a:pt x="1022223" y="58928"/>
                  </a:lnTo>
                  <a:lnTo>
                    <a:pt x="1024763" y="60960"/>
                  </a:lnTo>
                  <a:lnTo>
                    <a:pt x="1027176" y="65913"/>
                  </a:lnTo>
                  <a:lnTo>
                    <a:pt x="1029589" y="73914"/>
                  </a:lnTo>
                  <a:lnTo>
                    <a:pt x="1033907" y="73914"/>
                  </a:lnTo>
                  <a:close/>
                </a:path>
                <a:path w="1562734" h="182245">
                  <a:moveTo>
                    <a:pt x="1127252" y="120523"/>
                  </a:moveTo>
                  <a:lnTo>
                    <a:pt x="1117600" y="128397"/>
                  </a:lnTo>
                  <a:lnTo>
                    <a:pt x="1115568" y="128397"/>
                  </a:lnTo>
                  <a:lnTo>
                    <a:pt x="1114806" y="128016"/>
                  </a:lnTo>
                  <a:lnTo>
                    <a:pt x="1113282" y="126746"/>
                  </a:lnTo>
                  <a:lnTo>
                    <a:pt x="1112977" y="125984"/>
                  </a:lnTo>
                  <a:lnTo>
                    <a:pt x="1112774" y="125476"/>
                  </a:lnTo>
                  <a:lnTo>
                    <a:pt x="1112024" y="121666"/>
                  </a:lnTo>
                  <a:lnTo>
                    <a:pt x="1111910" y="117856"/>
                  </a:lnTo>
                  <a:lnTo>
                    <a:pt x="1111885" y="85598"/>
                  </a:lnTo>
                  <a:lnTo>
                    <a:pt x="1111885" y="68834"/>
                  </a:lnTo>
                  <a:lnTo>
                    <a:pt x="1111377" y="63119"/>
                  </a:lnTo>
                  <a:lnTo>
                    <a:pt x="1110107" y="60325"/>
                  </a:lnTo>
                  <a:lnTo>
                    <a:pt x="1108329" y="56007"/>
                  </a:lnTo>
                  <a:lnTo>
                    <a:pt x="1105535" y="52832"/>
                  </a:lnTo>
                  <a:lnTo>
                    <a:pt x="1105281" y="52705"/>
                  </a:lnTo>
                  <a:lnTo>
                    <a:pt x="1096518" y="48133"/>
                  </a:lnTo>
                  <a:lnTo>
                    <a:pt x="1090041" y="46863"/>
                  </a:lnTo>
                  <a:lnTo>
                    <a:pt x="1071753" y="46863"/>
                  </a:lnTo>
                  <a:lnTo>
                    <a:pt x="1063752" y="49149"/>
                  </a:lnTo>
                  <a:lnTo>
                    <a:pt x="1052322" y="58547"/>
                  </a:lnTo>
                  <a:lnTo>
                    <a:pt x="1049401" y="63627"/>
                  </a:lnTo>
                  <a:lnTo>
                    <a:pt x="1049477" y="72390"/>
                  </a:lnTo>
                  <a:lnTo>
                    <a:pt x="1050163" y="74549"/>
                  </a:lnTo>
                  <a:lnTo>
                    <a:pt x="1053211" y="77851"/>
                  </a:lnTo>
                  <a:lnTo>
                    <a:pt x="1055243" y="78740"/>
                  </a:lnTo>
                  <a:lnTo>
                    <a:pt x="1060069" y="78740"/>
                  </a:lnTo>
                  <a:lnTo>
                    <a:pt x="1065657" y="63754"/>
                  </a:lnTo>
                  <a:lnTo>
                    <a:pt x="1065657" y="60833"/>
                  </a:lnTo>
                  <a:lnTo>
                    <a:pt x="1066927" y="58293"/>
                  </a:lnTo>
                  <a:lnTo>
                    <a:pt x="1069467" y="56134"/>
                  </a:lnTo>
                  <a:lnTo>
                    <a:pt x="1071880" y="53848"/>
                  </a:lnTo>
                  <a:lnTo>
                    <a:pt x="1075055" y="52705"/>
                  </a:lnTo>
                  <a:lnTo>
                    <a:pt x="1084580" y="52705"/>
                  </a:lnTo>
                  <a:lnTo>
                    <a:pt x="1088771" y="54483"/>
                  </a:lnTo>
                  <a:lnTo>
                    <a:pt x="1094359" y="61087"/>
                  </a:lnTo>
                  <a:lnTo>
                    <a:pt x="1095756" y="67183"/>
                  </a:lnTo>
                  <a:lnTo>
                    <a:pt x="1095756" y="79629"/>
                  </a:lnTo>
                  <a:lnTo>
                    <a:pt x="1095756" y="85598"/>
                  </a:lnTo>
                  <a:lnTo>
                    <a:pt x="1095756" y="119634"/>
                  </a:lnTo>
                  <a:lnTo>
                    <a:pt x="1087755" y="126238"/>
                  </a:lnTo>
                  <a:lnTo>
                    <a:pt x="1081151" y="129413"/>
                  </a:lnTo>
                  <a:lnTo>
                    <a:pt x="1072642" y="129413"/>
                  </a:lnTo>
                  <a:lnTo>
                    <a:pt x="1069340" y="127889"/>
                  </a:lnTo>
                  <a:lnTo>
                    <a:pt x="1066203" y="124460"/>
                  </a:lnTo>
                  <a:lnTo>
                    <a:pt x="1063752" y="121666"/>
                  </a:lnTo>
                  <a:lnTo>
                    <a:pt x="1062355" y="117856"/>
                  </a:lnTo>
                  <a:lnTo>
                    <a:pt x="1062355" y="109347"/>
                  </a:lnTo>
                  <a:lnTo>
                    <a:pt x="1095756" y="85598"/>
                  </a:lnTo>
                  <a:lnTo>
                    <a:pt x="1095756" y="79629"/>
                  </a:lnTo>
                  <a:lnTo>
                    <a:pt x="1056259" y="97790"/>
                  </a:lnTo>
                  <a:lnTo>
                    <a:pt x="1045972" y="113411"/>
                  </a:lnTo>
                  <a:lnTo>
                    <a:pt x="1046060" y="124841"/>
                  </a:lnTo>
                  <a:lnTo>
                    <a:pt x="1048004" y="130175"/>
                  </a:lnTo>
                  <a:lnTo>
                    <a:pt x="1056005" y="138684"/>
                  </a:lnTo>
                  <a:lnTo>
                    <a:pt x="1061085" y="140716"/>
                  </a:lnTo>
                  <a:lnTo>
                    <a:pt x="1071245" y="140716"/>
                  </a:lnTo>
                  <a:lnTo>
                    <a:pt x="1074928" y="139954"/>
                  </a:lnTo>
                  <a:lnTo>
                    <a:pt x="1080897" y="137160"/>
                  </a:lnTo>
                  <a:lnTo>
                    <a:pt x="1086612" y="133096"/>
                  </a:lnTo>
                  <a:lnTo>
                    <a:pt x="1091336" y="129413"/>
                  </a:lnTo>
                  <a:lnTo>
                    <a:pt x="1095756" y="125984"/>
                  </a:lnTo>
                  <a:lnTo>
                    <a:pt x="1095883" y="131318"/>
                  </a:lnTo>
                  <a:lnTo>
                    <a:pt x="1096899" y="135128"/>
                  </a:lnTo>
                  <a:lnTo>
                    <a:pt x="1100582" y="139573"/>
                  </a:lnTo>
                  <a:lnTo>
                    <a:pt x="1103122" y="140716"/>
                  </a:lnTo>
                  <a:lnTo>
                    <a:pt x="1106297" y="140716"/>
                  </a:lnTo>
                  <a:lnTo>
                    <a:pt x="1111389" y="139801"/>
                  </a:lnTo>
                  <a:lnTo>
                    <a:pt x="1116584" y="137020"/>
                  </a:lnTo>
                  <a:lnTo>
                    <a:pt x="1121867" y="132422"/>
                  </a:lnTo>
                  <a:lnTo>
                    <a:pt x="1125220" y="128397"/>
                  </a:lnTo>
                  <a:lnTo>
                    <a:pt x="1127252" y="125984"/>
                  </a:lnTo>
                  <a:lnTo>
                    <a:pt x="1127252" y="120523"/>
                  </a:lnTo>
                  <a:close/>
                </a:path>
                <a:path w="1562734" h="182245">
                  <a:moveTo>
                    <a:pt x="1229487" y="49403"/>
                  </a:moveTo>
                  <a:lnTo>
                    <a:pt x="1149477" y="49403"/>
                  </a:lnTo>
                  <a:lnTo>
                    <a:pt x="1149477" y="53213"/>
                  </a:lnTo>
                  <a:lnTo>
                    <a:pt x="1155573" y="53594"/>
                  </a:lnTo>
                  <a:lnTo>
                    <a:pt x="1159383" y="54991"/>
                  </a:lnTo>
                  <a:lnTo>
                    <a:pt x="1160780" y="57150"/>
                  </a:lnTo>
                  <a:lnTo>
                    <a:pt x="1162304" y="59309"/>
                  </a:lnTo>
                  <a:lnTo>
                    <a:pt x="1163066" y="65532"/>
                  </a:lnTo>
                  <a:lnTo>
                    <a:pt x="1163066" y="95504"/>
                  </a:lnTo>
                  <a:lnTo>
                    <a:pt x="1162926" y="103987"/>
                  </a:lnTo>
                  <a:lnTo>
                    <a:pt x="1157605" y="128651"/>
                  </a:lnTo>
                  <a:lnTo>
                    <a:pt x="1153287" y="128651"/>
                  </a:lnTo>
                  <a:lnTo>
                    <a:pt x="1151382" y="127381"/>
                  </a:lnTo>
                  <a:lnTo>
                    <a:pt x="1148207" y="124333"/>
                  </a:lnTo>
                  <a:lnTo>
                    <a:pt x="1146937" y="123063"/>
                  </a:lnTo>
                  <a:lnTo>
                    <a:pt x="1144778" y="122047"/>
                  </a:lnTo>
                  <a:lnTo>
                    <a:pt x="1140333" y="122047"/>
                  </a:lnTo>
                  <a:lnTo>
                    <a:pt x="1138555" y="122809"/>
                  </a:lnTo>
                  <a:lnTo>
                    <a:pt x="1137158" y="124460"/>
                  </a:lnTo>
                  <a:lnTo>
                    <a:pt x="1135888" y="125857"/>
                  </a:lnTo>
                  <a:lnTo>
                    <a:pt x="1135380" y="127381"/>
                  </a:lnTo>
                  <a:lnTo>
                    <a:pt x="1135253" y="137033"/>
                  </a:lnTo>
                  <a:lnTo>
                    <a:pt x="1139444" y="140462"/>
                  </a:lnTo>
                  <a:lnTo>
                    <a:pt x="1152652" y="140462"/>
                  </a:lnTo>
                  <a:lnTo>
                    <a:pt x="1156843" y="139065"/>
                  </a:lnTo>
                  <a:lnTo>
                    <a:pt x="1164336" y="133604"/>
                  </a:lnTo>
                  <a:lnTo>
                    <a:pt x="1166876" y="129286"/>
                  </a:lnTo>
                  <a:lnTo>
                    <a:pt x="1167015" y="128651"/>
                  </a:lnTo>
                  <a:lnTo>
                    <a:pt x="1168146" y="123571"/>
                  </a:lnTo>
                  <a:lnTo>
                    <a:pt x="1170051" y="55753"/>
                  </a:lnTo>
                  <a:lnTo>
                    <a:pt x="1199896" y="55753"/>
                  </a:lnTo>
                  <a:lnTo>
                    <a:pt x="1199819" y="124968"/>
                  </a:lnTo>
                  <a:lnTo>
                    <a:pt x="1199273" y="128651"/>
                  </a:lnTo>
                  <a:lnTo>
                    <a:pt x="1199184" y="128905"/>
                  </a:lnTo>
                  <a:lnTo>
                    <a:pt x="1198118" y="130810"/>
                  </a:lnTo>
                  <a:lnTo>
                    <a:pt x="1197102" y="132715"/>
                  </a:lnTo>
                  <a:lnTo>
                    <a:pt x="1195578" y="133985"/>
                  </a:lnTo>
                  <a:lnTo>
                    <a:pt x="1191768" y="135001"/>
                  </a:lnTo>
                  <a:lnTo>
                    <a:pt x="1188212" y="135255"/>
                  </a:lnTo>
                  <a:lnTo>
                    <a:pt x="1183259" y="135255"/>
                  </a:lnTo>
                  <a:lnTo>
                    <a:pt x="1183259" y="138938"/>
                  </a:lnTo>
                  <a:lnTo>
                    <a:pt x="1229487" y="138938"/>
                  </a:lnTo>
                  <a:lnTo>
                    <a:pt x="1229487" y="135255"/>
                  </a:lnTo>
                  <a:lnTo>
                    <a:pt x="1224915" y="135255"/>
                  </a:lnTo>
                  <a:lnTo>
                    <a:pt x="1221867" y="134747"/>
                  </a:lnTo>
                  <a:lnTo>
                    <a:pt x="1215898" y="124968"/>
                  </a:lnTo>
                  <a:lnTo>
                    <a:pt x="1215898" y="63246"/>
                  </a:lnTo>
                  <a:lnTo>
                    <a:pt x="1220724" y="54483"/>
                  </a:lnTo>
                  <a:lnTo>
                    <a:pt x="1222121" y="53594"/>
                  </a:lnTo>
                  <a:lnTo>
                    <a:pt x="1225042" y="53213"/>
                  </a:lnTo>
                  <a:lnTo>
                    <a:pt x="1229487" y="53213"/>
                  </a:lnTo>
                  <a:lnTo>
                    <a:pt x="1229487" y="49403"/>
                  </a:lnTo>
                  <a:close/>
                </a:path>
                <a:path w="1562734" h="182245">
                  <a:moveTo>
                    <a:pt x="1317752" y="120523"/>
                  </a:moveTo>
                  <a:lnTo>
                    <a:pt x="1308100" y="128397"/>
                  </a:lnTo>
                  <a:lnTo>
                    <a:pt x="1306068" y="128397"/>
                  </a:lnTo>
                  <a:lnTo>
                    <a:pt x="1305306" y="128016"/>
                  </a:lnTo>
                  <a:lnTo>
                    <a:pt x="1303782" y="126746"/>
                  </a:lnTo>
                  <a:lnTo>
                    <a:pt x="1303477" y="125984"/>
                  </a:lnTo>
                  <a:lnTo>
                    <a:pt x="1303274" y="125476"/>
                  </a:lnTo>
                  <a:lnTo>
                    <a:pt x="1302524" y="121666"/>
                  </a:lnTo>
                  <a:lnTo>
                    <a:pt x="1302410" y="117856"/>
                  </a:lnTo>
                  <a:lnTo>
                    <a:pt x="1302385" y="85598"/>
                  </a:lnTo>
                  <a:lnTo>
                    <a:pt x="1302385" y="68834"/>
                  </a:lnTo>
                  <a:lnTo>
                    <a:pt x="1301877" y="63119"/>
                  </a:lnTo>
                  <a:lnTo>
                    <a:pt x="1300607" y="60325"/>
                  </a:lnTo>
                  <a:lnTo>
                    <a:pt x="1298829" y="56007"/>
                  </a:lnTo>
                  <a:lnTo>
                    <a:pt x="1296035" y="52832"/>
                  </a:lnTo>
                  <a:lnTo>
                    <a:pt x="1295781" y="52705"/>
                  </a:lnTo>
                  <a:lnTo>
                    <a:pt x="1287018" y="48133"/>
                  </a:lnTo>
                  <a:lnTo>
                    <a:pt x="1280541" y="46863"/>
                  </a:lnTo>
                  <a:lnTo>
                    <a:pt x="1262253" y="46863"/>
                  </a:lnTo>
                  <a:lnTo>
                    <a:pt x="1254252" y="49149"/>
                  </a:lnTo>
                  <a:lnTo>
                    <a:pt x="1242822" y="58547"/>
                  </a:lnTo>
                  <a:lnTo>
                    <a:pt x="1239901" y="63627"/>
                  </a:lnTo>
                  <a:lnTo>
                    <a:pt x="1239977" y="72390"/>
                  </a:lnTo>
                  <a:lnTo>
                    <a:pt x="1240663" y="74549"/>
                  </a:lnTo>
                  <a:lnTo>
                    <a:pt x="1243711" y="77851"/>
                  </a:lnTo>
                  <a:lnTo>
                    <a:pt x="1245743" y="78740"/>
                  </a:lnTo>
                  <a:lnTo>
                    <a:pt x="1250569" y="78740"/>
                  </a:lnTo>
                  <a:lnTo>
                    <a:pt x="1256157" y="63754"/>
                  </a:lnTo>
                  <a:lnTo>
                    <a:pt x="1256157" y="60833"/>
                  </a:lnTo>
                  <a:lnTo>
                    <a:pt x="1257427" y="58293"/>
                  </a:lnTo>
                  <a:lnTo>
                    <a:pt x="1259967" y="56134"/>
                  </a:lnTo>
                  <a:lnTo>
                    <a:pt x="1262380" y="53848"/>
                  </a:lnTo>
                  <a:lnTo>
                    <a:pt x="1265555" y="52705"/>
                  </a:lnTo>
                  <a:lnTo>
                    <a:pt x="1275080" y="52705"/>
                  </a:lnTo>
                  <a:lnTo>
                    <a:pt x="1279271" y="54483"/>
                  </a:lnTo>
                  <a:lnTo>
                    <a:pt x="1284859" y="61087"/>
                  </a:lnTo>
                  <a:lnTo>
                    <a:pt x="1286256" y="67183"/>
                  </a:lnTo>
                  <a:lnTo>
                    <a:pt x="1286256" y="79629"/>
                  </a:lnTo>
                  <a:lnTo>
                    <a:pt x="1286256" y="85598"/>
                  </a:lnTo>
                  <a:lnTo>
                    <a:pt x="1286256" y="119634"/>
                  </a:lnTo>
                  <a:lnTo>
                    <a:pt x="1278255" y="126238"/>
                  </a:lnTo>
                  <a:lnTo>
                    <a:pt x="1271651" y="129413"/>
                  </a:lnTo>
                  <a:lnTo>
                    <a:pt x="1263142" y="129413"/>
                  </a:lnTo>
                  <a:lnTo>
                    <a:pt x="1259840" y="127889"/>
                  </a:lnTo>
                  <a:lnTo>
                    <a:pt x="1256703" y="124460"/>
                  </a:lnTo>
                  <a:lnTo>
                    <a:pt x="1254252" y="121666"/>
                  </a:lnTo>
                  <a:lnTo>
                    <a:pt x="1252855" y="117856"/>
                  </a:lnTo>
                  <a:lnTo>
                    <a:pt x="1252855" y="109347"/>
                  </a:lnTo>
                  <a:lnTo>
                    <a:pt x="1286256" y="85598"/>
                  </a:lnTo>
                  <a:lnTo>
                    <a:pt x="1286256" y="79629"/>
                  </a:lnTo>
                  <a:lnTo>
                    <a:pt x="1246759" y="97790"/>
                  </a:lnTo>
                  <a:lnTo>
                    <a:pt x="1236472" y="113411"/>
                  </a:lnTo>
                  <a:lnTo>
                    <a:pt x="1236560" y="124841"/>
                  </a:lnTo>
                  <a:lnTo>
                    <a:pt x="1238504" y="130175"/>
                  </a:lnTo>
                  <a:lnTo>
                    <a:pt x="1246505" y="138684"/>
                  </a:lnTo>
                  <a:lnTo>
                    <a:pt x="1251585" y="140716"/>
                  </a:lnTo>
                  <a:lnTo>
                    <a:pt x="1261745" y="140716"/>
                  </a:lnTo>
                  <a:lnTo>
                    <a:pt x="1265428" y="139954"/>
                  </a:lnTo>
                  <a:lnTo>
                    <a:pt x="1271397" y="137160"/>
                  </a:lnTo>
                  <a:lnTo>
                    <a:pt x="1277112" y="133096"/>
                  </a:lnTo>
                  <a:lnTo>
                    <a:pt x="1281836" y="129413"/>
                  </a:lnTo>
                  <a:lnTo>
                    <a:pt x="1286256" y="125984"/>
                  </a:lnTo>
                  <a:lnTo>
                    <a:pt x="1286383" y="131318"/>
                  </a:lnTo>
                  <a:lnTo>
                    <a:pt x="1287399" y="135128"/>
                  </a:lnTo>
                  <a:lnTo>
                    <a:pt x="1291082" y="139573"/>
                  </a:lnTo>
                  <a:lnTo>
                    <a:pt x="1293622" y="140716"/>
                  </a:lnTo>
                  <a:lnTo>
                    <a:pt x="1296797" y="140716"/>
                  </a:lnTo>
                  <a:lnTo>
                    <a:pt x="1301889" y="139801"/>
                  </a:lnTo>
                  <a:lnTo>
                    <a:pt x="1307084" y="137020"/>
                  </a:lnTo>
                  <a:lnTo>
                    <a:pt x="1312367" y="132422"/>
                  </a:lnTo>
                  <a:lnTo>
                    <a:pt x="1315720" y="128397"/>
                  </a:lnTo>
                  <a:lnTo>
                    <a:pt x="1317752" y="125984"/>
                  </a:lnTo>
                  <a:lnTo>
                    <a:pt x="1317752" y="120523"/>
                  </a:lnTo>
                  <a:close/>
                </a:path>
                <a:path w="1562734" h="182245">
                  <a:moveTo>
                    <a:pt x="1504950" y="113665"/>
                  </a:moveTo>
                  <a:lnTo>
                    <a:pt x="1502448" y="102933"/>
                  </a:lnTo>
                  <a:lnTo>
                    <a:pt x="1495196" y="95504"/>
                  </a:lnTo>
                  <a:lnTo>
                    <a:pt x="1494955" y="95275"/>
                  </a:lnTo>
                  <a:lnTo>
                    <a:pt x="1486281" y="92087"/>
                  </a:lnTo>
                  <a:lnTo>
                    <a:pt x="1486281" y="114300"/>
                  </a:lnTo>
                  <a:lnTo>
                    <a:pt x="1486281" y="119507"/>
                  </a:lnTo>
                  <a:lnTo>
                    <a:pt x="1484249" y="123952"/>
                  </a:lnTo>
                  <a:lnTo>
                    <a:pt x="1476121" y="130810"/>
                  </a:lnTo>
                  <a:lnTo>
                    <a:pt x="1470787" y="132588"/>
                  </a:lnTo>
                  <a:lnTo>
                    <a:pt x="1460881" y="132588"/>
                  </a:lnTo>
                  <a:lnTo>
                    <a:pt x="1457452" y="132080"/>
                  </a:lnTo>
                  <a:lnTo>
                    <a:pt x="1453896" y="131191"/>
                  </a:lnTo>
                  <a:lnTo>
                    <a:pt x="1453896" y="95631"/>
                  </a:lnTo>
                  <a:lnTo>
                    <a:pt x="1456563" y="95631"/>
                  </a:lnTo>
                  <a:lnTo>
                    <a:pt x="1458722" y="95504"/>
                  </a:lnTo>
                  <a:lnTo>
                    <a:pt x="1460246" y="95504"/>
                  </a:lnTo>
                  <a:lnTo>
                    <a:pt x="1471599" y="96697"/>
                  </a:lnTo>
                  <a:lnTo>
                    <a:pt x="1479740" y="100241"/>
                  </a:lnTo>
                  <a:lnTo>
                    <a:pt x="1484630" y="106121"/>
                  </a:lnTo>
                  <a:lnTo>
                    <a:pt x="1486281" y="114300"/>
                  </a:lnTo>
                  <a:lnTo>
                    <a:pt x="1486281" y="92087"/>
                  </a:lnTo>
                  <a:lnTo>
                    <a:pt x="1482496" y="90690"/>
                  </a:lnTo>
                  <a:lnTo>
                    <a:pt x="1466519" y="89281"/>
                  </a:lnTo>
                  <a:lnTo>
                    <a:pt x="1465072" y="89154"/>
                  </a:lnTo>
                  <a:lnTo>
                    <a:pt x="1453896" y="89281"/>
                  </a:lnTo>
                  <a:lnTo>
                    <a:pt x="1453896" y="62865"/>
                  </a:lnTo>
                  <a:lnTo>
                    <a:pt x="1464564" y="53213"/>
                  </a:lnTo>
                  <a:lnTo>
                    <a:pt x="1471041" y="53213"/>
                  </a:lnTo>
                  <a:lnTo>
                    <a:pt x="1471041" y="49403"/>
                  </a:lnTo>
                  <a:lnTo>
                    <a:pt x="1424305" y="49403"/>
                  </a:lnTo>
                  <a:lnTo>
                    <a:pt x="1424305" y="53213"/>
                  </a:lnTo>
                  <a:lnTo>
                    <a:pt x="1428877" y="53213"/>
                  </a:lnTo>
                  <a:lnTo>
                    <a:pt x="1431925" y="53721"/>
                  </a:lnTo>
                  <a:lnTo>
                    <a:pt x="1437767" y="125222"/>
                  </a:lnTo>
                  <a:lnTo>
                    <a:pt x="1437005" y="130048"/>
                  </a:lnTo>
                  <a:lnTo>
                    <a:pt x="1435354" y="132080"/>
                  </a:lnTo>
                  <a:lnTo>
                    <a:pt x="1433703" y="134239"/>
                  </a:lnTo>
                  <a:lnTo>
                    <a:pt x="1430020" y="135255"/>
                  </a:lnTo>
                  <a:lnTo>
                    <a:pt x="1424305" y="135255"/>
                  </a:lnTo>
                  <a:lnTo>
                    <a:pt x="1424305" y="138938"/>
                  </a:lnTo>
                  <a:lnTo>
                    <a:pt x="1467231" y="138938"/>
                  </a:lnTo>
                  <a:lnTo>
                    <a:pt x="1475828" y="138518"/>
                  </a:lnTo>
                  <a:lnTo>
                    <a:pt x="1483334" y="137223"/>
                  </a:lnTo>
                  <a:lnTo>
                    <a:pt x="1489786" y="135089"/>
                  </a:lnTo>
                  <a:lnTo>
                    <a:pt x="1494256" y="132588"/>
                  </a:lnTo>
                  <a:lnTo>
                    <a:pt x="1495171" y="132080"/>
                  </a:lnTo>
                  <a:lnTo>
                    <a:pt x="1501648" y="127381"/>
                  </a:lnTo>
                  <a:lnTo>
                    <a:pt x="1504950" y="121285"/>
                  </a:lnTo>
                  <a:lnTo>
                    <a:pt x="1504950" y="113665"/>
                  </a:lnTo>
                  <a:close/>
                </a:path>
                <a:path w="1562734" h="182245">
                  <a:moveTo>
                    <a:pt x="1549781" y="49403"/>
                  </a:moveTo>
                  <a:lnTo>
                    <a:pt x="1504696" y="49403"/>
                  </a:lnTo>
                  <a:lnTo>
                    <a:pt x="1504696" y="53213"/>
                  </a:lnTo>
                  <a:lnTo>
                    <a:pt x="1509903" y="53213"/>
                  </a:lnTo>
                  <a:lnTo>
                    <a:pt x="1513459" y="53594"/>
                  </a:lnTo>
                  <a:lnTo>
                    <a:pt x="1519948" y="125222"/>
                  </a:lnTo>
                  <a:lnTo>
                    <a:pt x="1519555" y="128524"/>
                  </a:lnTo>
                  <a:lnTo>
                    <a:pt x="1504696" y="135255"/>
                  </a:lnTo>
                  <a:lnTo>
                    <a:pt x="1504696" y="138938"/>
                  </a:lnTo>
                  <a:lnTo>
                    <a:pt x="1549781" y="138938"/>
                  </a:lnTo>
                  <a:lnTo>
                    <a:pt x="1549781" y="135255"/>
                  </a:lnTo>
                  <a:lnTo>
                    <a:pt x="1545844" y="135255"/>
                  </a:lnTo>
                  <a:lnTo>
                    <a:pt x="1542796" y="134874"/>
                  </a:lnTo>
                  <a:lnTo>
                    <a:pt x="1540891" y="133858"/>
                  </a:lnTo>
                  <a:lnTo>
                    <a:pt x="1538986" y="132969"/>
                  </a:lnTo>
                  <a:lnTo>
                    <a:pt x="1537716" y="131572"/>
                  </a:lnTo>
                  <a:lnTo>
                    <a:pt x="1537208" y="129794"/>
                  </a:lnTo>
                  <a:lnTo>
                    <a:pt x="1536573" y="128016"/>
                  </a:lnTo>
                  <a:lnTo>
                    <a:pt x="1536382" y="125222"/>
                  </a:lnTo>
                  <a:lnTo>
                    <a:pt x="1536395" y="62865"/>
                  </a:lnTo>
                  <a:lnTo>
                    <a:pt x="1536573" y="60071"/>
                  </a:lnTo>
                  <a:lnTo>
                    <a:pt x="1537335" y="58293"/>
                  </a:lnTo>
                  <a:lnTo>
                    <a:pt x="1537970" y="56515"/>
                  </a:lnTo>
                  <a:lnTo>
                    <a:pt x="1539240" y="55245"/>
                  </a:lnTo>
                  <a:lnTo>
                    <a:pt x="1541018" y="54483"/>
                  </a:lnTo>
                  <a:lnTo>
                    <a:pt x="1542923" y="53594"/>
                  </a:lnTo>
                  <a:lnTo>
                    <a:pt x="1545844" y="53213"/>
                  </a:lnTo>
                  <a:lnTo>
                    <a:pt x="1549781" y="53213"/>
                  </a:lnTo>
                  <a:lnTo>
                    <a:pt x="1549781" y="49403"/>
                  </a:lnTo>
                  <a:close/>
                </a:path>
                <a:path w="1562734" h="182245">
                  <a:moveTo>
                    <a:pt x="1562481" y="148463"/>
                  </a:moveTo>
                  <a:lnTo>
                    <a:pt x="1355725" y="148463"/>
                  </a:lnTo>
                  <a:lnTo>
                    <a:pt x="1355725" y="133731"/>
                  </a:lnTo>
                  <a:lnTo>
                    <a:pt x="1358900" y="136652"/>
                  </a:lnTo>
                  <a:lnTo>
                    <a:pt x="1361821" y="138557"/>
                  </a:lnTo>
                  <a:lnTo>
                    <a:pt x="1364488" y="139573"/>
                  </a:lnTo>
                  <a:lnTo>
                    <a:pt x="1367917" y="140970"/>
                  </a:lnTo>
                  <a:lnTo>
                    <a:pt x="1372108" y="141605"/>
                  </a:lnTo>
                  <a:lnTo>
                    <a:pt x="1376934" y="141605"/>
                  </a:lnTo>
                  <a:lnTo>
                    <a:pt x="1384871" y="140843"/>
                  </a:lnTo>
                  <a:lnTo>
                    <a:pt x="1392135" y="138544"/>
                  </a:lnTo>
                  <a:lnTo>
                    <a:pt x="1396860" y="135763"/>
                  </a:lnTo>
                  <a:lnTo>
                    <a:pt x="1398676" y="134696"/>
                  </a:lnTo>
                  <a:lnTo>
                    <a:pt x="1417828" y="90932"/>
                  </a:lnTo>
                  <a:lnTo>
                    <a:pt x="1417129" y="81051"/>
                  </a:lnTo>
                  <a:lnTo>
                    <a:pt x="1415059" y="72174"/>
                  </a:lnTo>
                  <a:lnTo>
                    <a:pt x="1411605" y="64287"/>
                  </a:lnTo>
                  <a:lnTo>
                    <a:pt x="1409268" y="60960"/>
                  </a:lnTo>
                  <a:lnTo>
                    <a:pt x="1406779" y="57404"/>
                  </a:lnTo>
                  <a:lnTo>
                    <a:pt x="1400810" y="50292"/>
                  </a:lnTo>
                  <a:lnTo>
                    <a:pt x="1400429" y="50126"/>
                  </a:lnTo>
                  <a:lnTo>
                    <a:pt x="1400429" y="100076"/>
                  </a:lnTo>
                  <a:lnTo>
                    <a:pt x="1399921" y="108623"/>
                  </a:lnTo>
                  <a:lnTo>
                    <a:pt x="1383157" y="135763"/>
                  </a:lnTo>
                  <a:lnTo>
                    <a:pt x="1371219" y="135763"/>
                  </a:lnTo>
                  <a:lnTo>
                    <a:pt x="1366774" y="134366"/>
                  </a:lnTo>
                  <a:lnTo>
                    <a:pt x="1365999" y="133731"/>
                  </a:lnTo>
                  <a:lnTo>
                    <a:pt x="1363218" y="131445"/>
                  </a:lnTo>
                  <a:lnTo>
                    <a:pt x="1359662" y="128651"/>
                  </a:lnTo>
                  <a:lnTo>
                    <a:pt x="1355725" y="73914"/>
                  </a:lnTo>
                  <a:lnTo>
                    <a:pt x="1360944" y="68072"/>
                  </a:lnTo>
                  <a:lnTo>
                    <a:pt x="1361059" y="67945"/>
                  </a:lnTo>
                  <a:lnTo>
                    <a:pt x="1364996" y="64516"/>
                  </a:lnTo>
                  <a:lnTo>
                    <a:pt x="1367282" y="63373"/>
                  </a:lnTo>
                  <a:lnTo>
                    <a:pt x="1370330" y="61722"/>
                  </a:lnTo>
                  <a:lnTo>
                    <a:pt x="1373378" y="60960"/>
                  </a:lnTo>
                  <a:lnTo>
                    <a:pt x="1382268" y="60960"/>
                  </a:lnTo>
                  <a:lnTo>
                    <a:pt x="1400429" y="100076"/>
                  </a:lnTo>
                  <a:lnTo>
                    <a:pt x="1400429" y="50126"/>
                  </a:lnTo>
                  <a:lnTo>
                    <a:pt x="1393317" y="46863"/>
                  </a:lnTo>
                  <a:lnTo>
                    <a:pt x="1379093" y="46863"/>
                  </a:lnTo>
                  <a:lnTo>
                    <a:pt x="1374267" y="48387"/>
                  </a:lnTo>
                  <a:lnTo>
                    <a:pt x="1364869" y="54737"/>
                  </a:lnTo>
                  <a:lnTo>
                    <a:pt x="1360297" y="60198"/>
                  </a:lnTo>
                  <a:lnTo>
                    <a:pt x="1355725" y="68072"/>
                  </a:lnTo>
                  <a:lnTo>
                    <a:pt x="1355725" y="60071"/>
                  </a:lnTo>
                  <a:lnTo>
                    <a:pt x="1355725" y="47244"/>
                  </a:lnTo>
                  <a:lnTo>
                    <a:pt x="1351915" y="47244"/>
                  </a:lnTo>
                  <a:lnTo>
                    <a:pt x="1324356" y="58293"/>
                  </a:lnTo>
                  <a:lnTo>
                    <a:pt x="1325626" y="61468"/>
                  </a:lnTo>
                  <a:lnTo>
                    <a:pt x="1328039" y="60579"/>
                  </a:lnTo>
                  <a:lnTo>
                    <a:pt x="1329944" y="60071"/>
                  </a:lnTo>
                  <a:lnTo>
                    <a:pt x="1333500" y="60071"/>
                  </a:lnTo>
                  <a:lnTo>
                    <a:pt x="1335024" y="60452"/>
                  </a:lnTo>
                  <a:lnTo>
                    <a:pt x="1339418" y="148463"/>
                  </a:lnTo>
                  <a:lnTo>
                    <a:pt x="850519" y="148463"/>
                  </a:lnTo>
                  <a:lnTo>
                    <a:pt x="850519" y="138938"/>
                  </a:lnTo>
                  <a:lnTo>
                    <a:pt x="850519" y="135255"/>
                  </a:lnTo>
                  <a:lnTo>
                    <a:pt x="844677" y="135128"/>
                  </a:lnTo>
                  <a:lnTo>
                    <a:pt x="842022" y="134340"/>
                  </a:lnTo>
                  <a:lnTo>
                    <a:pt x="842022" y="148463"/>
                  </a:lnTo>
                  <a:lnTo>
                    <a:pt x="764336" y="148463"/>
                  </a:lnTo>
                  <a:lnTo>
                    <a:pt x="766953" y="144780"/>
                  </a:lnTo>
                  <a:lnTo>
                    <a:pt x="770255" y="142113"/>
                  </a:lnTo>
                  <a:lnTo>
                    <a:pt x="778383" y="139573"/>
                  </a:lnTo>
                  <a:lnTo>
                    <a:pt x="783971" y="138938"/>
                  </a:lnTo>
                  <a:lnTo>
                    <a:pt x="822452" y="138938"/>
                  </a:lnTo>
                  <a:lnTo>
                    <a:pt x="828675" y="139700"/>
                  </a:lnTo>
                  <a:lnTo>
                    <a:pt x="832866" y="141351"/>
                  </a:lnTo>
                  <a:lnTo>
                    <a:pt x="837184" y="143002"/>
                  </a:lnTo>
                  <a:lnTo>
                    <a:pt x="840486" y="145796"/>
                  </a:lnTo>
                  <a:lnTo>
                    <a:pt x="842022" y="148463"/>
                  </a:lnTo>
                  <a:lnTo>
                    <a:pt x="842022" y="134340"/>
                  </a:lnTo>
                  <a:lnTo>
                    <a:pt x="840867" y="133985"/>
                  </a:lnTo>
                  <a:lnTo>
                    <a:pt x="839876" y="132588"/>
                  </a:lnTo>
                  <a:lnTo>
                    <a:pt x="839343" y="131826"/>
                  </a:lnTo>
                  <a:lnTo>
                    <a:pt x="837692" y="129667"/>
                  </a:lnTo>
                  <a:lnTo>
                    <a:pt x="836930" y="123952"/>
                  </a:lnTo>
                  <a:lnTo>
                    <a:pt x="836930" y="63246"/>
                  </a:lnTo>
                  <a:lnTo>
                    <a:pt x="837311" y="59055"/>
                  </a:lnTo>
                  <a:lnTo>
                    <a:pt x="838200" y="57785"/>
                  </a:lnTo>
                  <a:lnTo>
                    <a:pt x="838962" y="56388"/>
                  </a:lnTo>
                  <a:lnTo>
                    <a:pt x="846074" y="53213"/>
                  </a:lnTo>
                  <a:lnTo>
                    <a:pt x="850519" y="53213"/>
                  </a:lnTo>
                  <a:lnTo>
                    <a:pt x="850519" y="49403"/>
                  </a:lnTo>
                  <a:lnTo>
                    <a:pt x="820674" y="49403"/>
                  </a:lnTo>
                  <a:lnTo>
                    <a:pt x="820674" y="55753"/>
                  </a:lnTo>
                  <a:lnTo>
                    <a:pt x="820674" y="126365"/>
                  </a:lnTo>
                  <a:lnTo>
                    <a:pt x="820293" y="130048"/>
                  </a:lnTo>
                  <a:lnTo>
                    <a:pt x="819277" y="131064"/>
                  </a:lnTo>
                  <a:lnTo>
                    <a:pt x="818388" y="132080"/>
                  </a:lnTo>
                  <a:lnTo>
                    <a:pt x="814959" y="132588"/>
                  </a:lnTo>
                  <a:lnTo>
                    <a:pt x="775716" y="132588"/>
                  </a:lnTo>
                  <a:lnTo>
                    <a:pt x="783361" y="119329"/>
                  </a:lnTo>
                  <a:lnTo>
                    <a:pt x="788797" y="102997"/>
                  </a:lnTo>
                  <a:lnTo>
                    <a:pt x="792035" y="83629"/>
                  </a:lnTo>
                  <a:lnTo>
                    <a:pt x="793013" y="63246"/>
                  </a:lnTo>
                  <a:lnTo>
                    <a:pt x="793115" y="55753"/>
                  </a:lnTo>
                  <a:lnTo>
                    <a:pt x="820674" y="55753"/>
                  </a:lnTo>
                  <a:lnTo>
                    <a:pt x="820674" y="49403"/>
                  </a:lnTo>
                  <a:lnTo>
                    <a:pt x="771525" y="49403"/>
                  </a:lnTo>
                  <a:lnTo>
                    <a:pt x="771525" y="53213"/>
                  </a:lnTo>
                  <a:lnTo>
                    <a:pt x="781685" y="53467"/>
                  </a:lnTo>
                  <a:lnTo>
                    <a:pt x="786523" y="59055"/>
                  </a:lnTo>
                  <a:lnTo>
                    <a:pt x="781685" y="105156"/>
                  </a:lnTo>
                  <a:lnTo>
                    <a:pt x="755650" y="135255"/>
                  </a:lnTo>
                  <a:lnTo>
                    <a:pt x="755650" y="148463"/>
                  </a:lnTo>
                  <a:lnTo>
                    <a:pt x="263563" y="148463"/>
                  </a:lnTo>
                  <a:lnTo>
                    <a:pt x="263525" y="133096"/>
                  </a:lnTo>
                  <a:lnTo>
                    <a:pt x="268605" y="138811"/>
                  </a:lnTo>
                  <a:lnTo>
                    <a:pt x="274320" y="141605"/>
                  </a:lnTo>
                  <a:lnTo>
                    <a:pt x="280797" y="141605"/>
                  </a:lnTo>
                  <a:lnTo>
                    <a:pt x="287108" y="140728"/>
                  </a:lnTo>
                  <a:lnTo>
                    <a:pt x="292900" y="138099"/>
                  </a:lnTo>
                  <a:lnTo>
                    <a:pt x="296659" y="135001"/>
                  </a:lnTo>
                  <a:lnTo>
                    <a:pt x="298208" y="133731"/>
                  </a:lnTo>
                  <a:lnTo>
                    <a:pt x="312178" y="95885"/>
                  </a:lnTo>
                  <a:lnTo>
                    <a:pt x="312229" y="93345"/>
                  </a:lnTo>
                  <a:lnTo>
                    <a:pt x="311721" y="84785"/>
                  </a:lnTo>
                  <a:lnTo>
                    <a:pt x="294868" y="51663"/>
                  </a:lnTo>
                  <a:lnTo>
                    <a:pt x="294868" y="96647"/>
                  </a:lnTo>
                  <a:lnTo>
                    <a:pt x="294563" y="105511"/>
                  </a:lnTo>
                  <a:lnTo>
                    <a:pt x="282702" y="135001"/>
                  </a:lnTo>
                  <a:lnTo>
                    <a:pt x="275082" y="135001"/>
                  </a:lnTo>
                  <a:lnTo>
                    <a:pt x="272415" y="134112"/>
                  </a:lnTo>
                  <a:lnTo>
                    <a:pt x="270916" y="133096"/>
                  </a:lnTo>
                  <a:lnTo>
                    <a:pt x="269621" y="132207"/>
                  </a:lnTo>
                  <a:lnTo>
                    <a:pt x="266827" y="130429"/>
                  </a:lnTo>
                  <a:lnTo>
                    <a:pt x="264795" y="127889"/>
                  </a:lnTo>
                  <a:lnTo>
                    <a:pt x="263525" y="124460"/>
                  </a:lnTo>
                  <a:lnTo>
                    <a:pt x="263525" y="61214"/>
                  </a:lnTo>
                  <a:lnTo>
                    <a:pt x="268224" y="56134"/>
                  </a:lnTo>
                  <a:lnTo>
                    <a:pt x="268351" y="56007"/>
                  </a:lnTo>
                  <a:lnTo>
                    <a:pt x="270179" y="54991"/>
                  </a:lnTo>
                  <a:lnTo>
                    <a:pt x="273177" y="53340"/>
                  </a:lnTo>
                  <a:lnTo>
                    <a:pt x="278003" y="53340"/>
                  </a:lnTo>
                  <a:lnTo>
                    <a:pt x="294741" y="93345"/>
                  </a:lnTo>
                  <a:lnTo>
                    <a:pt x="294868" y="96647"/>
                  </a:lnTo>
                  <a:lnTo>
                    <a:pt x="294868" y="51663"/>
                  </a:lnTo>
                  <a:lnTo>
                    <a:pt x="293255" y="50317"/>
                  </a:lnTo>
                  <a:lnTo>
                    <a:pt x="287616" y="47726"/>
                  </a:lnTo>
                  <a:lnTo>
                    <a:pt x="281559" y="46863"/>
                  </a:lnTo>
                  <a:lnTo>
                    <a:pt x="275463" y="46863"/>
                  </a:lnTo>
                  <a:lnTo>
                    <a:pt x="269367" y="49530"/>
                  </a:lnTo>
                  <a:lnTo>
                    <a:pt x="263525" y="54991"/>
                  </a:lnTo>
                  <a:lnTo>
                    <a:pt x="263525" y="12573"/>
                  </a:lnTo>
                  <a:lnTo>
                    <a:pt x="263525" y="0"/>
                  </a:lnTo>
                  <a:lnTo>
                    <a:pt x="259207" y="0"/>
                  </a:lnTo>
                  <a:lnTo>
                    <a:pt x="232791" y="11049"/>
                  </a:lnTo>
                  <a:lnTo>
                    <a:pt x="234315" y="14224"/>
                  </a:lnTo>
                  <a:lnTo>
                    <a:pt x="236855" y="13208"/>
                  </a:lnTo>
                  <a:lnTo>
                    <a:pt x="239141" y="12573"/>
                  </a:lnTo>
                  <a:lnTo>
                    <a:pt x="243967" y="12573"/>
                  </a:lnTo>
                  <a:lnTo>
                    <a:pt x="245745" y="13716"/>
                  </a:lnTo>
                  <a:lnTo>
                    <a:pt x="246761" y="16002"/>
                  </a:lnTo>
                  <a:lnTo>
                    <a:pt x="247904" y="18288"/>
                  </a:lnTo>
                  <a:lnTo>
                    <a:pt x="248412" y="23622"/>
                  </a:lnTo>
                  <a:lnTo>
                    <a:pt x="248412" y="56134"/>
                  </a:lnTo>
                  <a:lnTo>
                    <a:pt x="248412" y="64897"/>
                  </a:lnTo>
                  <a:lnTo>
                    <a:pt x="248412" y="126111"/>
                  </a:lnTo>
                  <a:lnTo>
                    <a:pt x="244094" y="132080"/>
                  </a:lnTo>
                  <a:lnTo>
                    <a:pt x="239395" y="135001"/>
                  </a:lnTo>
                  <a:lnTo>
                    <a:pt x="228727" y="135001"/>
                  </a:lnTo>
                  <a:lnTo>
                    <a:pt x="216662" y="96647"/>
                  </a:lnTo>
                  <a:lnTo>
                    <a:pt x="216966" y="86550"/>
                  </a:lnTo>
                  <a:lnTo>
                    <a:pt x="228727" y="53340"/>
                  </a:lnTo>
                  <a:lnTo>
                    <a:pt x="240030" y="53340"/>
                  </a:lnTo>
                  <a:lnTo>
                    <a:pt x="244729" y="57150"/>
                  </a:lnTo>
                  <a:lnTo>
                    <a:pt x="248412" y="64897"/>
                  </a:lnTo>
                  <a:lnTo>
                    <a:pt x="248412" y="56134"/>
                  </a:lnTo>
                  <a:lnTo>
                    <a:pt x="246176" y="53340"/>
                  </a:lnTo>
                  <a:lnTo>
                    <a:pt x="243459" y="49911"/>
                  </a:lnTo>
                  <a:lnTo>
                    <a:pt x="237490" y="46863"/>
                  </a:lnTo>
                  <a:lnTo>
                    <a:pt x="230632" y="46863"/>
                  </a:lnTo>
                  <a:lnTo>
                    <a:pt x="224078" y="47752"/>
                  </a:lnTo>
                  <a:lnTo>
                    <a:pt x="200164" y="84467"/>
                  </a:lnTo>
                  <a:lnTo>
                    <a:pt x="199644" y="93345"/>
                  </a:lnTo>
                  <a:lnTo>
                    <a:pt x="200190" y="103060"/>
                  </a:lnTo>
                  <a:lnTo>
                    <a:pt x="218744" y="138099"/>
                  </a:lnTo>
                  <a:lnTo>
                    <a:pt x="231140" y="141605"/>
                  </a:lnTo>
                  <a:lnTo>
                    <a:pt x="237744" y="141605"/>
                  </a:lnTo>
                  <a:lnTo>
                    <a:pt x="243459" y="138811"/>
                  </a:lnTo>
                  <a:lnTo>
                    <a:pt x="246761" y="135001"/>
                  </a:lnTo>
                  <a:lnTo>
                    <a:pt x="248412" y="133096"/>
                  </a:lnTo>
                  <a:lnTo>
                    <a:pt x="248412" y="148463"/>
                  </a:lnTo>
                  <a:lnTo>
                    <a:pt x="31750" y="148463"/>
                  </a:lnTo>
                  <a:lnTo>
                    <a:pt x="31750" y="133731"/>
                  </a:lnTo>
                  <a:lnTo>
                    <a:pt x="34925" y="136652"/>
                  </a:lnTo>
                  <a:lnTo>
                    <a:pt x="37846" y="138557"/>
                  </a:lnTo>
                  <a:lnTo>
                    <a:pt x="40513" y="139573"/>
                  </a:lnTo>
                  <a:lnTo>
                    <a:pt x="43942" y="140970"/>
                  </a:lnTo>
                  <a:lnTo>
                    <a:pt x="48133" y="141605"/>
                  </a:lnTo>
                  <a:lnTo>
                    <a:pt x="52959" y="141605"/>
                  </a:lnTo>
                  <a:lnTo>
                    <a:pt x="60896" y="140843"/>
                  </a:lnTo>
                  <a:lnTo>
                    <a:pt x="68160" y="138544"/>
                  </a:lnTo>
                  <a:lnTo>
                    <a:pt x="72885" y="135763"/>
                  </a:lnTo>
                  <a:lnTo>
                    <a:pt x="74701" y="134696"/>
                  </a:lnTo>
                  <a:lnTo>
                    <a:pt x="93853" y="90932"/>
                  </a:lnTo>
                  <a:lnTo>
                    <a:pt x="93154" y="81051"/>
                  </a:lnTo>
                  <a:lnTo>
                    <a:pt x="91084" y="72174"/>
                  </a:lnTo>
                  <a:lnTo>
                    <a:pt x="87630" y="64287"/>
                  </a:lnTo>
                  <a:lnTo>
                    <a:pt x="85293" y="60960"/>
                  </a:lnTo>
                  <a:lnTo>
                    <a:pt x="82804" y="57404"/>
                  </a:lnTo>
                  <a:lnTo>
                    <a:pt x="76835" y="50292"/>
                  </a:lnTo>
                  <a:lnTo>
                    <a:pt x="76454" y="50126"/>
                  </a:lnTo>
                  <a:lnTo>
                    <a:pt x="76454" y="100076"/>
                  </a:lnTo>
                  <a:lnTo>
                    <a:pt x="75946" y="108623"/>
                  </a:lnTo>
                  <a:lnTo>
                    <a:pt x="59182" y="135763"/>
                  </a:lnTo>
                  <a:lnTo>
                    <a:pt x="47244" y="135763"/>
                  </a:lnTo>
                  <a:lnTo>
                    <a:pt x="42799" y="134366"/>
                  </a:lnTo>
                  <a:lnTo>
                    <a:pt x="42024" y="133731"/>
                  </a:lnTo>
                  <a:lnTo>
                    <a:pt x="39243" y="131445"/>
                  </a:lnTo>
                  <a:lnTo>
                    <a:pt x="35687" y="128651"/>
                  </a:lnTo>
                  <a:lnTo>
                    <a:pt x="31750" y="73914"/>
                  </a:lnTo>
                  <a:lnTo>
                    <a:pt x="36969" y="68072"/>
                  </a:lnTo>
                  <a:lnTo>
                    <a:pt x="37084" y="67945"/>
                  </a:lnTo>
                  <a:lnTo>
                    <a:pt x="41021" y="64516"/>
                  </a:lnTo>
                  <a:lnTo>
                    <a:pt x="43307" y="63373"/>
                  </a:lnTo>
                  <a:lnTo>
                    <a:pt x="46355" y="61722"/>
                  </a:lnTo>
                  <a:lnTo>
                    <a:pt x="49403" y="60960"/>
                  </a:lnTo>
                  <a:lnTo>
                    <a:pt x="58293" y="60960"/>
                  </a:lnTo>
                  <a:lnTo>
                    <a:pt x="76454" y="100076"/>
                  </a:lnTo>
                  <a:lnTo>
                    <a:pt x="76454" y="50126"/>
                  </a:lnTo>
                  <a:lnTo>
                    <a:pt x="69342" y="46863"/>
                  </a:lnTo>
                  <a:lnTo>
                    <a:pt x="55118" y="46863"/>
                  </a:lnTo>
                  <a:lnTo>
                    <a:pt x="50292" y="48387"/>
                  </a:lnTo>
                  <a:lnTo>
                    <a:pt x="40894" y="54737"/>
                  </a:lnTo>
                  <a:lnTo>
                    <a:pt x="36322" y="60198"/>
                  </a:lnTo>
                  <a:lnTo>
                    <a:pt x="31750" y="68072"/>
                  </a:lnTo>
                  <a:lnTo>
                    <a:pt x="31750" y="60071"/>
                  </a:lnTo>
                  <a:lnTo>
                    <a:pt x="31750" y="47244"/>
                  </a:lnTo>
                  <a:lnTo>
                    <a:pt x="27940" y="47244"/>
                  </a:lnTo>
                  <a:lnTo>
                    <a:pt x="381" y="58293"/>
                  </a:lnTo>
                  <a:lnTo>
                    <a:pt x="1651" y="61468"/>
                  </a:lnTo>
                  <a:lnTo>
                    <a:pt x="4064" y="60579"/>
                  </a:lnTo>
                  <a:lnTo>
                    <a:pt x="5969" y="60071"/>
                  </a:lnTo>
                  <a:lnTo>
                    <a:pt x="9525" y="60071"/>
                  </a:lnTo>
                  <a:lnTo>
                    <a:pt x="11049" y="60452"/>
                  </a:lnTo>
                  <a:lnTo>
                    <a:pt x="15443" y="148463"/>
                  </a:lnTo>
                  <a:lnTo>
                    <a:pt x="381" y="148463"/>
                  </a:lnTo>
                  <a:lnTo>
                    <a:pt x="381" y="157988"/>
                  </a:lnTo>
                  <a:lnTo>
                    <a:pt x="15455" y="157988"/>
                  </a:lnTo>
                  <a:lnTo>
                    <a:pt x="15468" y="167132"/>
                  </a:lnTo>
                  <a:lnTo>
                    <a:pt x="5969" y="178181"/>
                  </a:lnTo>
                  <a:lnTo>
                    <a:pt x="2413" y="178054"/>
                  </a:lnTo>
                  <a:lnTo>
                    <a:pt x="0" y="178054"/>
                  </a:lnTo>
                  <a:lnTo>
                    <a:pt x="0" y="181737"/>
                  </a:lnTo>
                  <a:lnTo>
                    <a:pt x="46863" y="181737"/>
                  </a:lnTo>
                  <a:lnTo>
                    <a:pt x="46863" y="178181"/>
                  </a:lnTo>
                  <a:lnTo>
                    <a:pt x="46863" y="178054"/>
                  </a:lnTo>
                  <a:lnTo>
                    <a:pt x="41910" y="178054"/>
                  </a:lnTo>
                  <a:lnTo>
                    <a:pt x="38608" y="177546"/>
                  </a:lnTo>
                  <a:lnTo>
                    <a:pt x="36703" y="176657"/>
                  </a:lnTo>
                  <a:lnTo>
                    <a:pt x="34798" y="175641"/>
                  </a:lnTo>
                  <a:lnTo>
                    <a:pt x="33528" y="174371"/>
                  </a:lnTo>
                  <a:lnTo>
                    <a:pt x="32766" y="172593"/>
                  </a:lnTo>
                  <a:lnTo>
                    <a:pt x="32004" y="170942"/>
                  </a:lnTo>
                  <a:lnTo>
                    <a:pt x="31750" y="167132"/>
                  </a:lnTo>
                  <a:lnTo>
                    <a:pt x="31750" y="157988"/>
                  </a:lnTo>
                  <a:lnTo>
                    <a:pt x="248412" y="157988"/>
                  </a:lnTo>
                  <a:lnTo>
                    <a:pt x="248412" y="168529"/>
                  </a:lnTo>
                  <a:lnTo>
                    <a:pt x="247396" y="173482"/>
                  </a:lnTo>
                  <a:lnTo>
                    <a:pt x="245491" y="175260"/>
                  </a:lnTo>
                  <a:lnTo>
                    <a:pt x="243586" y="177165"/>
                  </a:lnTo>
                  <a:lnTo>
                    <a:pt x="239395" y="178054"/>
                  </a:lnTo>
                  <a:lnTo>
                    <a:pt x="232791" y="178054"/>
                  </a:lnTo>
                  <a:lnTo>
                    <a:pt x="232791" y="181737"/>
                  </a:lnTo>
                  <a:lnTo>
                    <a:pt x="280924" y="181737"/>
                  </a:lnTo>
                  <a:lnTo>
                    <a:pt x="280924" y="178054"/>
                  </a:lnTo>
                  <a:lnTo>
                    <a:pt x="274701" y="178054"/>
                  </a:lnTo>
                  <a:lnTo>
                    <a:pt x="270637" y="177673"/>
                  </a:lnTo>
                  <a:lnTo>
                    <a:pt x="268732" y="176911"/>
                  </a:lnTo>
                  <a:lnTo>
                    <a:pt x="266700" y="176149"/>
                  </a:lnTo>
                  <a:lnTo>
                    <a:pt x="265430" y="174879"/>
                  </a:lnTo>
                  <a:lnTo>
                    <a:pt x="263906" y="171323"/>
                  </a:lnTo>
                  <a:lnTo>
                    <a:pt x="263639" y="168529"/>
                  </a:lnTo>
                  <a:lnTo>
                    <a:pt x="263601" y="157988"/>
                  </a:lnTo>
                  <a:lnTo>
                    <a:pt x="755650" y="157988"/>
                  </a:lnTo>
                  <a:lnTo>
                    <a:pt x="755650" y="163703"/>
                  </a:lnTo>
                  <a:lnTo>
                    <a:pt x="759206" y="163703"/>
                  </a:lnTo>
                  <a:lnTo>
                    <a:pt x="759802" y="157988"/>
                  </a:lnTo>
                  <a:lnTo>
                    <a:pt x="846340" y="157988"/>
                  </a:lnTo>
                  <a:lnTo>
                    <a:pt x="846455" y="158369"/>
                  </a:lnTo>
                  <a:lnTo>
                    <a:pt x="846709" y="163703"/>
                  </a:lnTo>
                  <a:lnTo>
                    <a:pt x="850519" y="163703"/>
                  </a:lnTo>
                  <a:lnTo>
                    <a:pt x="850519" y="157988"/>
                  </a:lnTo>
                  <a:lnTo>
                    <a:pt x="1339430" y="157988"/>
                  </a:lnTo>
                  <a:lnTo>
                    <a:pt x="1339443" y="167132"/>
                  </a:lnTo>
                  <a:lnTo>
                    <a:pt x="1339088" y="170942"/>
                  </a:lnTo>
                  <a:lnTo>
                    <a:pt x="1329944" y="178181"/>
                  </a:lnTo>
                  <a:lnTo>
                    <a:pt x="1326388" y="178054"/>
                  </a:lnTo>
                  <a:lnTo>
                    <a:pt x="1323975" y="178054"/>
                  </a:lnTo>
                  <a:lnTo>
                    <a:pt x="1323975" y="181737"/>
                  </a:lnTo>
                  <a:lnTo>
                    <a:pt x="1370838" y="181737"/>
                  </a:lnTo>
                  <a:lnTo>
                    <a:pt x="1370838" y="178181"/>
                  </a:lnTo>
                  <a:lnTo>
                    <a:pt x="1370838" y="178054"/>
                  </a:lnTo>
                  <a:lnTo>
                    <a:pt x="1365885" y="178054"/>
                  </a:lnTo>
                  <a:lnTo>
                    <a:pt x="1362583" y="177546"/>
                  </a:lnTo>
                  <a:lnTo>
                    <a:pt x="1360678" y="176657"/>
                  </a:lnTo>
                  <a:lnTo>
                    <a:pt x="1358773" y="175641"/>
                  </a:lnTo>
                  <a:lnTo>
                    <a:pt x="1357503" y="174371"/>
                  </a:lnTo>
                  <a:lnTo>
                    <a:pt x="1356741" y="172593"/>
                  </a:lnTo>
                  <a:lnTo>
                    <a:pt x="1355979" y="170942"/>
                  </a:lnTo>
                  <a:lnTo>
                    <a:pt x="1355725" y="167132"/>
                  </a:lnTo>
                  <a:lnTo>
                    <a:pt x="1355725" y="157988"/>
                  </a:lnTo>
                  <a:lnTo>
                    <a:pt x="1562481" y="157988"/>
                  </a:lnTo>
                  <a:lnTo>
                    <a:pt x="1562481" y="148463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101" name="object 34">
              <a:extLst>
                <a:ext uri="{FF2B5EF4-FFF2-40B4-BE49-F238E27FC236}">
                  <a16:creationId xmlns="" xmlns:a16="http://schemas.microsoft.com/office/drawing/2014/main" id="{BFC516EF-B08A-C728-6B3C-8D98E5889F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1893" y="3876039"/>
              <a:ext cx="694562" cy="134874"/>
            </a:xfrm>
            <a:prstGeom prst="rect">
              <a:avLst/>
            </a:prstGeom>
          </p:spPr>
        </p:pic>
        <p:pic>
          <p:nvPicPr>
            <p:cNvPr id="102" name="object 35">
              <a:extLst>
                <a:ext uri="{FF2B5EF4-FFF2-40B4-BE49-F238E27FC236}">
                  <a16:creationId xmlns="" xmlns:a16="http://schemas.microsoft.com/office/drawing/2014/main" id="{84963753-67BE-017C-EC11-7EDA6C3F23FF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73004" y="3878579"/>
              <a:ext cx="231394" cy="89534"/>
            </a:xfrm>
            <a:prstGeom prst="rect">
              <a:avLst/>
            </a:prstGeom>
          </p:spPr>
        </p:pic>
        <p:sp>
          <p:nvSpPr>
            <p:cNvPr id="103" name="object 36">
              <a:extLst>
                <a:ext uri="{FF2B5EF4-FFF2-40B4-BE49-F238E27FC236}">
                  <a16:creationId xmlns="" xmlns:a16="http://schemas.microsoft.com/office/drawing/2014/main" id="{68D9327D-269E-9F33-CB33-7F1DF43C08D0}"/>
                </a:ext>
              </a:extLst>
            </p:cNvPr>
            <p:cNvSpPr/>
            <p:nvPr/>
          </p:nvSpPr>
          <p:spPr>
            <a:xfrm>
              <a:off x="7055358" y="4048251"/>
              <a:ext cx="467995" cy="163830"/>
            </a:xfrm>
            <a:custGeom>
              <a:avLst/>
              <a:gdLst/>
              <a:ahLst/>
              <a:cxnLst/>
              <a:rect l="l" t="t" r="r" b="b"/>
              <a:pathLst>
                <a:path w="467995" h="163829">
                  <a:moveTo>
                    <a:pt x="86233" y="92456"/>
                  </a:moveTo>
                  <a:lnTo>
                    <a:pt x="85890" y="88138"/>
                  </a:lnTo>
                  <a:lnTo>
                    <a:pt x="85585" y="84201"/>
                  </a:lnTo>
                  <a:lnTo>
                    <a:pt x="83642" y="76390"/>
                  </a:lnTo>
                  <a:lnTo>
                    <a:pt x="80391" y="69062"/>
                  </a:lnTo>
                  <a:lnTo>
                    <a:pt x="75819" y="62230"/>
                  </a:lnTo>
                  <a:lnTo>
                    <a:pt x="69138" y="55499"/>
                  </a:lnTo>
                  <a:lnTo>
                    <a:pt x="67995" y="54787"/>
                  </a:lnTo>
                  <a:lnTo>
                    <a:pt x="67995" y="100838"/>
                  </a:lnTo>
                  <a:lnTo>
                    <a:pt x="66713" y="115252"/>
                  </a:lnTo>
                  <a:lnTo>
                    <a:pt x="62636" y="126085"/>
                  </a:lnTo>
                  <a:lnTo>
                    <a:pt x="55854" y="132588"/>
                  </a:lnTo>
                  <a:lnTo>
                    <a:pt x="46355" y="134747"/>
                  </a:lnTo>
                  <a:lnTo>
                    <a:pt x="37846" y="134747"/>
                  </a:lnTo>
                  <a:lnTo>
                    <a:pt x="18415" y="94488"/>
                  </a:lnTo>
                  <a:lnTo>
                    <a:pt x="67945" y="94488"/>
                  </a:lnTo>
                  <a:lnTo>
                    <a:pt x="67995" y="100838"/>
                  </a:lnTo>
                  <a:lnTo>
                    <a:pt x="67995" y="54787"/>
                  </a:lnTo>
                  <a:lnTo>
                    <a:pt x="67437" y="54432"/>
                  </a:lnTo>
                  <a:lnTo>
                    <a:pt x="67437" y="88138"/>
                  </a:lnTo>
                  <a:lnTo>
                    <a:pt x="18161" y="88138"/>
                  </a:lnTo>
                  <a:lnTo>
                    <a:pt x="18034" y="78867"/>
                  </a:lnTo>
                  <a:lnTo>
                    <a:pt x="19177" y="72263"/>
                  </a:lnTo>
                  <a:lnTo>
                    <a:pt x="25146" y="57785"/>
                  </a:lnTo>
                  <a:lnTo>
                    <a:pt x="31496" y="53213"/>
                  </a:lnTo>
                  <a:lnTo>
                    <a:pt x="48133" y="53213"/>
                  </a:lnTo>
                  <a:lnTo>
                    <a:pt x="54737" y="57150"/>
                  </a:lnTo>
                  <a:lnTo>
                    <a:pt x="59690" y="65151"/>
                  </a:lnTo>
                  <a:lnTo>
                    <a:pt x="63627" y="71374"/>
                  </a:lnTo>
                  <a:lnTo>
                    <a:pt x="66294" y="79121"/>
                  </a:lnTo>
                  <a:lnTo>
                    <a:pt x="67437" y="88138"/>
                  </a:lnTo>
                  <a:lnTo>
                    <a:pt x="67437" y="54432"/>
                  </a:lnTo>
                  <a:lnTo>
                    <a:pt x="65519" y="53213"/>
                  </a:lnTo>
                  <a:lnTo>
                    <a:pt x="61493" y="50698"/>
                  </a:lnTo>
                  <a:lnTo>
                    <a:pt x="52844" y="47828"/>
                  </a:lnTo>
                  <a:lnTo>
                    <a:pt x="43180" y="46863"/>
                  </a:lnTo>
                  <a:lnTo>
                    <a:pt x="35687" y="46863"/>
                  </a:lnTo>
                  <a:lnTo>
                    <a:pt x="5842" y="70993"/>
                  </a:lnTo>
                  <a:lnTo>
                    <a:pt x="1905" y="78867"/>
                  </a:lnTo>
                  <a:lnTo>
                    <a:pt x="0" y="86868"/>
                  </a:lnTo>
                  <a:lnTo>
                    <a:pt x="0" y="94996"/>
                  </a:lnTo>
                  <a:lnTo>
                    <a:pt x="16471" y="132562"/>
                  </a:lnTo>
                  <a:lnTo>
                    <a:pt x="42164" y="141605"/>
                  </a:lnTo>
                  <a:lnTo>
                    <a:pt x="50419" y="141605"/>
                  </a:lnTo>
                  <a:lnTo>
                    <a:pt x="57912" y="139573"/>
                  </a:lnTo>
                  <a:lnTo>
                    <a:pt x="65671" y="134747"/>
                  </a:lnTo>
                  <a:lnTo>
                    <a:pt x="71247" y="131318"/>
                  </a:lnTo>
                  <a:lnTo>
                    <a:pt x="76581" y="125095"/>
                  </a:lnTo>
                  <a:lnTo>
                    <a:pt x="84328" y="108839"/>
                  </a:lnTo>
                  <a:lnTo>
                    <a:pt x="86233" y="100838"/>
                  </a:lnTo>
                  <a:lnTo>
                    <a:pt x="86233" y="94488"/>
                  </a:lnTo>
                  <a:lnTo>
                    <a:pt x="86233" y="92456"/>
                  </a:lnTo>
                  <a:close/>
                </a:path>
                <a:path w="467995" h="163829">
                  <a:moveTo>
                    <a:pt x="184150" y="73660"/>
                  </a:moveTo>
                  <a:lnTo>
                    <a:pt x="181241" y="55753"/>
                  </a:lnTo>
                  <a:lnTo>
                    <a:pt x="180213" y="49403"/>
                  </a:lnTo>
                  <a:lnTo>
                    <a:pt x="102870" y="49403"/>
                  </a:lnTo>
                  <a:lnTo>
                    <a:pt x="99187" y="73660"/>
                  </a:lnTo>
                  <a:lnTo>
                    <a:pt x="103505" y="73660"/>
                  </a:lnTo>
                  <a:lnTo>
                    <a:pt x="104902" y="68199"/>
                  </a:lnTo>
                  <a:lnTo>
                    <a:pt x="106426" y="64262"/>
                  </a:lnTo>
                  <a:lnTo>
                    <a:pt x="108331" y="61722"/>
                  </a:lnTo>
                  <a:lnTo>
                    <a:pt x="110109" y="59182"/>
                  </a:lnTo>
                  <a:lnTo>
                    <a:pt x="112014" y="57531"/>
                  </a:lnTo>
                  <a:lnTo>
                    <a:pt x="114046" y="56769"/>
                  </a:lnTo>
                  <a:lnTo>
                    <a:pt x="116078" y="56134"/>
                  </a:lnTo>
                  <a:lnTo>
                    <a:pt x="119888" y="55753"/>
                  </a:lnTo>
                  <a:lnTo>
                    <a:pt x="133477" y="55753"/>
                  </a:lnTo>
                  <a:lnTo>
                    <a:pt x="133477" y="125603"/>
                  </a:lnTo>
                  <a:lnTo>
                    <a:pt x="132588" y="130429"/>
                  </a:lnTo>
                  <a:lnTo>
                    <a:pt x="130683" y="132334"/>
                  </a:lnTo>
                  <a:lnTo>
                    <a:pt x="129032" y="134112"/>
                  </a:lnTo>
                  <a:lnTo>
                    <a:pt x="124968" y="135128"/>
                  </a:lnTo>
                  <a:lnTo>
                    <a:pt x="118745" y="135255"/>
                  </a:lnTo>
                  <a:lnTo>
                    <a:pt x="118745" y="138938"/>
                  </a:lnTo>
                  <a:lnTo>
                    <a:pt x="167386" y="138938"/>
                  </a:lnTo>
                  <a:lnTo>
                    <a:pt x="167386" y="135255"/>
                  </a:lnTo>
                  <a:lnTo>
                    <a:pt x="160909" y="135128"/>
                  </a:lnTo>
                  <a:lnTo>
                    <a:pt x="156718" y="134747"/>
                  </a:lnTo>
                  <a:lnTo>
                    <a:pt x="154940" y="134112"/>
                  </a:lnTo>
                  <a:lnTo>
                    <a:pt x="153035" y="133477"/>
                  </a:lnTo>
                  <a:lnTo>
                    <a:pt x="151765" y="132334"/>
                  </a:lnTo>
                  <a:lnTo>
                    <a:pt x="150939" y="130429"/>
                  </a:lnTo>
                  <a:lnTo>
                    <a:pt x="150114" y="128778"/>
                  </a:lnTo>
                  <a:lnTo>
                    <a:pt x="149821" y="125603"/>
                  </a:lnTo>
                  <a:lnTo>
                    <a:pt x="149733" y="55753"/>
                  </a:lnTo>
                  <a:lnTo>
                    <a:pt x="163195" y="55753"/>
                  </a:lnTo>
                  <a:lnTo>
                    <a:pt x="175768" y="62357"/>
                  </a:lnTo>
                  <a:lnTo>
                    <a:pt x="177673" y="65024"/>
                  </a:lnTo>
                  <a:lnTo>
                    <a:pt x="178943" y="68834"/>
                  </a:lnTo>
                  <a:lnTo>
                    <a:pt x="179705" y="73660"/>
                  </a:lnTo>
                  <a:lnTo>
                    <a:pt x="184150" y="73660"/>
                  </a:lnTo>
                  <a:close/>
                </a:path>
                <a:path w="467995" h="163829">
                  <a:moveTo>
                    <a:pt x="266827" y="83185"/>
                  </a:moveTo>
                  <a:lnTo>
                    <a:pt x="253517" y="53594"/>
                  </a:lnTo>
                  <a:lnTo>
                    <a:pt x="251980" y="52311"/>
                  </a:lnTo>
                  <a:lnTo>
                    <a:pt x="246380" y="49364"/>
                  </a:lnTo>
                  <a:lnTo>
                    <a:pt x="246380" y="77470"/>
                  </a:lnTo>
                  <a:lnTo>
                    <a:pt x="204978" y="77470"/>
                  </a:lnTo>
                  <a:lnTo>
                    <a:pt x="205740" y="69977"/>
                  </a:lnTo>
                  <a:lnTo>
                    <a:pt x="208153" y="64135"/>
                  </a:lnTo>
                  <a:lnTo>
                    <a:pt x="216789" y="55753"/>
                  </a:lnTo>
                  <a:lnTo>
                    <a:pt x="221615" y="53594"/>
                  </a:lnTo>
                  <a:lnTo>
                    <a:pt x="230505" y="53594"/>
                  </a:lnTo>
                  <a:lnTo>
                    <a:pt x="246380" y="77470"/>
                  </a:lnTo>
                  <a:lnTo>
                    <a:pt x="246380" y="49364"/>
                  </a:lnTo>
                  <a:lnTo>
                    <a:pt x="246126" y="49225"/>
                  </a:lnTo>
                  <a:lnTo>
                    <a:pt x="239598" y="47358"/>
                  </a:lnTo>
                  <a:lnTo>
                    <a:pt x="232410" y="46736"/>
                  </a:lnTo>
                  <a:lnTo>
                    <a:pt x="223901" y="47536"/>
                  </a:lnTo>
                  <a:lnTo>
                    <a:pt x="194081" y="74904"/>
                  </a:lnTo>
                  <a:lnTo>
                    <a:pt x="191135" y="95377"/>
                  </a:lnTo>
                  <a:lnTo>
                    <a:pt x="191846" y="105422"/>
                  </a:lnTo>
                  <a:lnTo>
                    <a:pt x="215265" y="138468"/>
                  </a:lnTo>
                  <a:lnTo>
                    <a:pt x="230251" y="141605"/>
                  </a:lnTo>
                  <a:lnTo>
                    <a:pt x="237286" y="140919"/>
                  </a:lnTo>
                  <a:lnTo>
                    <a:pt x="243751" y="138861"/>
                  </a:lnTo>
                  <a:lnTo>
                    <a:pt x="249618" y="135445"/>
                  </a:lnTo>
                  <a:lnTo>
                    <a:pt x="254889" y="130683"/>
                  </a:lnTo>
                  <a:lnTo>
                    <a:pt x="258775" y="125730"/>
                  </a:lnTo>
                  <a:lnTo>
                    <a:pt x="259334" y="125018"/>
                  </a:lnTo>
                  <a:lnTo>
                    <a:pt x="262801" y="119075"/>
                  </a:lnTo>
                  <a:lnTo>
                    <a:pt x="265290" y="112826"/>
                  </a:lnTo>
                  <a:lnTo>
                    <a:pt x="266827" y="106299"/>
                  </a:lnTo>
                  <a:lnTo>
                    <a:pt x="263779" y="104394"/>
                  </a:lnTo>
                  <a:lnTo>
                    <a:pt x="260858" y="112141"/>
                  </a:lnTo>
                  <a:lnTo>
                    <a:pt x="257175" y="117602"/>
                  </a:lnTo>
                  <a:lnTo>
                    <a:pt x="252857" y="120904"/>
                  </a:lnTo>
                  <a:lnTo>
                    <a:pt x="248539" y="124079"/>
                  </a:lnTo>
                  <a:lnTo>
                    <a:pt x="243459" y="125730"/>
                  </a:lnTo>
                  <a:lnTo>
                    <a:pt x="237617" y="125730"/>
                  </a:lnTo>
                  <a:lnTo>
                    <a:pt x="207365" y="100901"/>
                  </a:lnTo>
                  <a:lnTo>
                    <a:pt x="204978" y="83185"/>
                  </a:lnTo>
                  <a:lnTo>
                    <a:pt x="266827" y="83185"/>
                  </a:lnTo>
                  <a:close/>
                </a:path>
                <a:path w="467995" h="163829">
                  <a:moveTo>
                    <a:pt x="366776" y="49403"/>
                  </a:moveTo>
                  <a:lnTo>
                    <a:pt x="337058" y="49403"/>
                  </a:lnTo>
                  <a:lnTo>
                    <a:pt x="337058" y="55753"/>
                  </a:lnTo>
                  <a:lnTo>
                    <a:pt x="337058" y="126365"/>
                  </a:lnTo>
                  <a:lnTo>
                    <a:pt x="336550" y="130048"/>
                  </a:lnTo>
                  <a:lnTo>
                    <a:pt x="334772" y="132080"/>
                  </a:lnTo>
                  <a:lnTo>
                    <a:pt x="331343" y="132588"/>
                  </a:lnTo>
                  <a:lnTo>
                    <a:pt x="292100" y="132588"/>
                  </a:lnTo>
                  <a:lnTo>
                    <a:pt x="299681" y="119329"/>
                  </a:lnTo>
                  <a:lnTo>
                    <a:pt x="305130" y="102997"/>
                  </a:lnTo>
                  <a:lnTo>
                    <a:pt x="308394" y="83629"/>
                  </a:lnTo>
                  <a:lnTo>
                    <a:pt x="309397" y="63246"/>
                  </a:lnTo>
                  <a:lnTo>
                    <a:pt x="309499" y="55753"/>
                  </a:lnTo>
                  <a:lnTo>
                    <a:pt x="337058" y="55753"/>
                  </a:lnTo>
                  <a:lnTo>
                    <a:pt x="337058" y="49403"/>
                  </a:lnTo>
                  <a:lnTo>
                    <a:pt x="287909" y="49403"/>
                  </a:lnTo>
                  <a:lnTo>
                    <a:pt x="287909" y="53213"/>
                  </a:lnTo>
                  <a:lnTo>
                    <a:pt x="297942" y="53467"/>
                  </a:lnTo>
                  <a:lnTo>
                    <a:pt x="302907" y="59055"/>
                  </a:lnTo>
                  <a:lnTo>
                    <a:pt x="298069" y="105156"/>
                  </a:lnTo>
                  <a:lnTo>
                    <a:pt x="271907" y="135255"/>
                  </a:lnTo>
                  <a:lnTo>
                    <a:pt x="271907" y="163703"/>
                  </a:lnTo>
                  <a:lnTo>
                    <a:pt x="275590" y="163703"/>
                  </a:lnTo>
                  <a:lnTo>
                    <a:pt x="276225" y="157734"/>
                  </a:lnTo>
                  <a:lnTo>
                    <a:pt x="277749" y="152781"/>
                  </a:lnTo>
                  <a:lnTo>
                    <a:pt x="280543" y="148717"/>
                  </a:lnTo>
                  <a:lnTo>
                    <a:pt x="283210" y="144780"/>
                  </a:lnTo>
                  <a:lnTo>
                    <a:pt x="286639" y="142113"/>
                  </a:lnTo>
                  <a:lnTo>
                    <a:pt x="290576" y="140843"/>
                  </a:lnTo>
                  <a:lnTo>
                    <a:pt x="294640" y="139573"/>
                  </a:lnTo>
                  <a:lnTo>
                    <a:pt x="300228" y="138938"/>
                  </a:lnTo>
                  <a:lnTo>
                    <a:pt x="338709" y="138938"/>
                  </a:lnTo>
                  <a:lnTo>
                    <a:pt x="363093" y="163703"/>
                  </a:lnTo>
                  <a:lnTo>
                    <a:pt x="366776" y="163703"/>
                  </a:lnTo>
                  <a:lnTo>
                    <a:pt x="366776" y="138938"/>
                  </a:lnTo>
                  <a:lnTo>
                    <a:pt x="366776" y="135255"/>
                  </a:lnTo>
                  <a:lnTo>
                    <a:pt x="360934" y="135128"/>
                  </a:lnTo>
                  <a:lnTo>
                    <a:pt x="353187" y="123952"/>
                  </a:lnTo>
                  <a:lnTo>
                    <a:pt x="353187" y="63246"/>
                  </a:lnTo>
                  <a:lnTo>
                    <a:pt x="358013" y="54483"/>
                  </a:lnTo>
                  <a:lnTo>
                    <a:pt x="359410" y="53594"/>
                  </a:lnTo>
                  <a:lnTo>
                    <a:pt x="362331" y="53213"/>
                  </a:lnTo>
                  <a:lnTo>
                    <a:pt x="366776" y="53213"/>
                  </a:lnTo>
                  <a:lnTo>
                    <a:pt x="366776" y="49403"/>
                  </a:lnTo>
                  <a:close/>
                </a:path>
                <a:path w="467995" h="163829">
                  <a:moveTo>
                    <a:pt x="413131" y="7112"/>
                  </a:moveTo>
                  <a:lnTo>
                    <a:pt x="412115" y="4826"/>
                  </a:lnTo>
                  <a:lnTo>
                    <a:pt x="408305" y="1016"/>
                  </a:lnTo>
                  <a:lnTo>
                    <a:pt x="405892" y="0"/>
                  </a:lnTo>
                  <a:lnTo>
                    <a:pt x="400431" y="0"/>
                  </a:lnTo>
                  <a:lnTo>
                    <a:pt x="398018" y="1016"/>
                  </a:lnTo>
                  <a:lnTo>
                    <a:pt x="394208" y="4826"/>
                  </a:lnTo>
                  <a:lnTo>
                    <a:pt x="393192" y="7112"/>
                  </a:lnTo>
                  <a:lnTo>
                    <a:pt x="393192" y="12573"/>
                  </a:lnTo>
                  <a:lnTo>
                    <a:pt x="394208" y="14986"/>
                  </a:lnTo>
                  <a:lnTo>
                    <a:pt x="398145" y="18923"/>
                  </a:lnTo>
                  <a:lnTo>
                    <a:pt x="400431" y="19812"/>
                  </a:lnTo>
                  <a:lnTo>
                    <a:pt x="405892" y="19812"/>
                  </a:lnTo>
                  <a:lnTo>
                    <a:pt x="408305" y="18923"/>
                  </a:lnTo>
                  <a:lnTo>
                    <a:pt x="410210" y="16891"/>
                  </a:lnTo>
                  <a:lnTo>
                    <a:pt x="412115" y="14986"/>
                  </a:lnTo>
                  <a:lnTo>
                    <a:pt x="413131" y="12573"/>
                  </a:lnTo>
                  <a:lnTo>
                    <a:pt x="413131" y="7112"/>
                  </a:lnTo>
                  <a:close/>
                </a:path>
                <a:path w="467995" h="163829">
                  <a:moveTo>
                    <a:pt x="424942" y="135382"/>
                  </a:moveTo>
                  <a:lnTo>
                    <a:pt x="420624" y="135382"/>
                  </a:lnTo>
                  <a:lnTo>
                    <a:pt x="417703" y="134874"/>
                  </a:lnTo>
                  <a:lnTo>
                    <a:pt x="416179" y="133985"/>
                  </a:lnTo>
                  <a:lnTo>
                    <a:pt x="414528" y="133096"/>
                  </a:lnTo>
                  <a:lnTo>
                    <a:pt x="413385" y="131699"/>
                  </a:lnTo>
                  <a:lnTo>
                    <a:pt x="412496" y="129921"/>
                  </a:lnTo>
                  <a:lnTo>
                    <a:pt x="411734" y="128016"/>
                  </a:lnTo>
                  <a:lnTo>
                    <a:pt x="411353" y="124333"/>
                  </a:lnTo>
                  <a:lnTo>
                    <a:pt x="411353" y="59817"/>
                  </a:lnTo>
                  <a:lnTo>
                    <a:pt x="411353" y="46863"/>
                  </a:lnTo>
                  <a:lnTo>
                    <a:pt x="407035" y="46863"/>
                  </a:lnTo>
                  <a:lnTo>
                    <a:pt x="380111" y="57785"/>
                  </a:lnTo>
                  <a:lnTo>
                    <a:pt x="381381" y="61214"/>
                  </a:lnTo>
                  <a:lnTo>
                    <a:pt x="384048" y="60325"/>
                  </a:lnTo>
                  <a:lnTo>
                    <a:pt x="386207" y="59817"/>
                  </a:lnTo>
                  <a:lnTo>
                    <a:pt x="389763" y="59817"/>
                  </a:lnTo>
                  <a:lnTo>
                    <a:pt x="391033" y="60198"/>
                  </a:lnTo>
                  <a:lnTo>
                    <a:pt x="392049" y="60960"/>
                  </a:lnTo>
                  <a:lnTo>
                    <a:pt x="393065" y="61849"/>
                  </a:lnTo>
                  <a:lnTo>
                    <a:pt x="393827" y="63246"/>
                  </a:lnTo>
                  <a:lnTo>
                    <a:pt x="394208" y="65405"/>
                  </a:lnTo>
                  <a:lnTo>
                    <a:pt x="394843" y="68199"/>
                  </a:lnTo>
                  <a:lnTo>
                    <a:pt x="395097" y="74549"/>
                  </a:lnTo>
                  <a:lnTo>
                    <a:pt x="395084" y="124333"/>
                  </a:lnTo>
                  <a:lnTo>
                    <a:pt x="394716" y="128016"/>
                  </a:lnTo>
                  <a:lnTo>
                    <a:pt x="385826" y="135382"/>
                  </a:lnTo>
                  <a:lnTo>
                    <a:pt x="381381" y="135382"/>
                  </a:lnTo>
                  <a:lnTo>
                    <a:pt x="381381" y="138938"/>
                  </a:lnTo>
                  <a:lnTo>
                    <a:pt x="424942" y="138938"/>
                  </a:lnTo>
                  <a:lnTo>
                    <a:pt x="424942" y="135382"/>
                  </a:lnTo>
                  <a:close/>
                </a:path>
                <a:path w="467995" h="163829">
                  <a:moveTo>
                    <a:pt x="467741" y="127762"/>
                  </a:moveTo>
                  <a:lnTo>
                    <a:pt x="466598" y="125222"/>
                  </a:lnTo>
                  <a:lnTo>
                    <a:pt x="464566" y="123190"/>
                  </a:lnTo>
                  <a:lnTo>
                    <a:pt x="462534" y="121031"/>
                  </a:lnTo>
                  <a:lnTo>
                    <a:pt x="459867" y="120015"/>
                  </a:lnTo>
                  <a:lnTo>
                    <a:pt x="456819" y="120015"/>
                  </a:lnTo>
                  <a:lnTo>
                    <a:pt x="453898" y="120015"/>
                  </a:lnTo>
                  <a:lnTo>
                    <a:pt x="451358" y="121031"/>
                  </a:lnTo>
                  <a:lnTo>
                    <a:pt x="449199" y="123063"/>
                  </a:lnTo>
                  <a:lnTo>
                    <a:pt x="447040" y="125222"/>
                  </a:lnTo>
                  <a:lnTo>
                    <a:pt x="446024" y="127762"/>
                  </a:lnTo>
                  <a:lnTo>
                    <a:pt x="446024" y="133858"/>
                  </a:lnTo>
                  <a:lnTo>
                    <a:pt x="447040" y="136398"/>
                  </a:lnTo>
                  <a:lnTo>
                    <a:pt x="449199" y="138430"/>
                  </a:lnTo>
                  <a:lnTo>
                    <a:pt x="451358" y="140589"/>
                  </a:lnTo>
                  <a:lnTo>
                    <a:pt x="453898" y="141605"/>
                  </a:lnTo>
                  <a:lnTo>
                    <a:pt x="459867" y="141605"/>
                  </a:lnTo>
                  <a:lnTo>
                    <a:pt x="462407" y="140589"/>
                  </a:lnTo>
                  <a:lnTo>
                    <a:pt x="466598" y="136398"/>
                  </a:lnTo>
                  <a:lnTo>
                    <a:pt x="467741" y="133858"/>
                  </a:lnTo>
                  <a:lnTo>
                    <a:pt x="467741" y="127762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104" name="object 37">
              <a:extLst>
                <a:ext uri="{FF2B5EF4-FFF2-40B4-BE49-F238E27FC236}">
                  <a16:creationId xmlns="" xmlns:a16="http://schemas.microsoft.com/office/drawing/2014/main" id="{6B734E83-9882-81C6-15F2-ABF1F9E23F77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92313" y="4054728"/>
              <a:ext cx="857376" cy="175640"/>
            </a:xfrm>
            <a:prstGeom prst="rect">
              <a:avLst/>
            </a:prstGeom>
          </p:spPr>
        </p:pic>
        <p:pic>
          <p:nvPicPr>
            <p:cNvPr id="105" name="object 38">
              <a:extLst>
                <a:ext uri="{FF2B5EF4-FFF2-40B4-BE49-F238E27FC236}">
                  <a16:creationId xmlns="" xmlns:a16="http://schemas.microsoft.com/office/drawing/2014/main" id="{AD2220F2-0675-EA87-9106-14B3D36EEE74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06967" y="4048251"/>
              <a:ext cx="1032509" cy="181737"/>
            </a:xfrm>
            <a:prstGeom prst="rect">
              <a:avLst/>
            </a:prstGeom>
          </p:spPr>
        </p:pic>
        <p:pic>
          <p:nvPicPr>
            <p:cNvPr id="106" name="object 39">
              <a:extLst>
                <a:ext uri="{FF2B5EF4-FFF2-40B4-BE49-F238E27FC236}">
                  <a16:creationId xmlns="" xmlns:a16="http://schemas.microsoft.com/office/drawing/2014/main" id="{25E0DF8A-7A50-8518-104E-E2F19F72E5D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01439" y="4048251"/>
              <a:ext cx="628283" cy="141605"/>
            </a:xfrm>
            <a:prstGeom prst="rect">
              <a:avLst/>
            </a:prstGeom>
          </p:spPr>
        </p:pic>
        <p:sp>
          <p:nvSpPr>
            <p:cNvPr id="107" name="object 40">
              <a:extLst>
                <a:ext uri="{FF2B5EF4-FFF2-40B4-BE49-F238E27FC236}">
                  <a16:creationId xmlns="" xmlns:a16="http://schemas.microsoft.com/office/drawing/2014/main" id="{20C9ED12-5E68-4727-5DAE-C3D9AE9B28D4}"/>
                </a:ext>
              </a:extLst>
            </p:cNvPr>
            <p:cNvSpPr/>
            <p:nvPr/>
          </p:nvSpPr>
          <p:spPr>
            <a:xfrm>
              <a:off x="10291571" y="4048251"/>
              <a:ext cx="553085" cy="163830"/>
            </a:xfrm>
            <a:custGeom>
              <a:avLst/>
              <a:gdLst/>
              <a:ahLst/>
              <a:cxnLst/>
              <a:rect l="l" t="t" r="r" b="b"/>
              <a:pathLst>
                <a:path w="553084" h="163829">
                  <a:moveTo>
                    <a:pt x="94869" y="49403"/>
                  </a:moveTo>
                  <a:lnTo>
                    <a:pt x="16001" y="49403"/>
                  </a:lnTo>
                  <a:lnTo>
                    <a:pt x="16001" y="53212"/>
                  </a:lnTo>
                  <a:lnTo>
                    <a:pt x="26034" y="53467"/>
                  </a:lnTo>
                  <a:lnTo>
                    <a:pt x="31002" y="59055"/>
                  </a:lnTo>
                  <a:lnTo>
                    <a:pt x="26161" y="105156"/>
                  </a:lnTo>
                  <a:lnTo>
                    <a:pt x="0" y="135255"/>
                  </a:lnTo>
                  <a:lnTo>
                    <a:pt x="0" y="163703"/>
                  </a:lnTo>
                  <a:lnTo>
                    <a:pt x="3682" y="163703"/>
                  </a:lnTo>
                  <a:lnTo>
                    <a:pt x="4318" y="157734"/>
                  </a:lnTo>
                  <a:lnTo>
                    <a:pt x="5842" y="152781"/>
                  </a:lnTo>
                  <a:lnTo>
                    <a:pt x="8635" y="148717"/>
                  </a:lnTo>
                  <a:lnTo>
                    <a:pt x="11302" y="144780"/>
                  </a:lnTo>
                  <a:lnTo>
                    <a:pt x="14731" y="142112"/>
                  </a:lnTo>
                  <a:lnTo>
                    <a:pt x="18669" y="140843"/>
                  </a:lnTo>
                  <a:lnTo>
                    <a:pt x="22732" y="139573"/>
                  </a:lnTo>
                  <a:lnTo>
                    <a:pt x="28321" y="138937"/>
                  </a:lnTo>
                  <a:lnTo>
                    <a:pt x="94869" y="138937"/>
                  </a:lnTo>
                  <a:lnTo>
                    <a:pt x="94869" y="135255"/>
                  </a:lnTo>
                  <a:lnTo>
                    <a:pt x="89026" y="135128"/>
                  </a:lnTo>
                  <a:lnTo>
                    <a:pt x="85344" y="133985"/>
                  </a:lnTo>
                  <a:lnTo>
                    <a:pt x="84275" y="132587"/>
                  </a:lnTo>
                  <a:lnTo>
                    <a:pt x="20193" y="132587"/>
                  </a:lnTo>
                  <a:lnTo>
                    <a:pt x="36498" y="83617"/>
                  </a:lnTo>
                  <a:lnTo>
                    <a:pt x="37592" y="55753"/>
                  </a:lnTo>
                  <a:lnTo>
                    <a:pt x="84153" y="55753"/>
                  </a:lnTo>
                  <a:lnTo>
                    <a:pt x="84581" y="55372"/>
                  </a:lnTo>
                  <a:lnTo>
                    <a:pt x="86105" y="54483"/>
                  </a:lnTo>
                  <a:lnTo>
                    <a:pt x="87502" y="53593"/>
                  </a:lnTo>
                  <a:lnTo>
                    <a:pt x="90424" y="53212"/>
                  </a:lnTo>
                  <a:lnTo>
                    <a:pt x="94869" y="53212"/>
                  </a:lnTo>
                  <a:lnTo>
                    <a:pt x="94869" y="49403"/>
                  </a:lnTo>
                  <a:close/>
                </a:path>
                <a:path w="553084" h="163829">
                  <a:moveTo>
                    <a:pt x="94869" y="138937"/>
                  </a:moveTo>
                  <a:lnTo>
                    <a:pt x="66801" y="138937"/>
                  </a:lnTo>
                  <a:lnTo>
                    <a:pt x="73025" y="139700"/>
                  </a:lnTo>
                  <a:lnTo>
                    <a:pt x="77343" y="141350"/>
                  </a:lnTo>
                  <a:lnTo>
                    <a:pt x="91185" y="163703"/>
                  </a:lnTo>
                  <a:lnTo>
                    <a:pt x="94869" y="163703"/>
                  </a:lnTo>
                  <a:lnTo>
                    <a:pt x="94869" y="138937"/>
                  </a:lnTo>
                  <a:close/>
                </a:path>
                <a:path w="553084" h="163829">
                  <a:moveTo>
                    <a:pt x="84153" y="55753"/>
                  </a:moveTo>
                  <a:lnTo>
                    <a:pt x="65150" y="55753"/>
                  </a:lnTo>
                  <a:lnTo>
                    <a:pt x="65150" y="126365"/>
                  </a:lnTo>
                  <a:lnTo>
                    <a:pt x="64643" y="130048"/>
                  </a:lnTo>
                  <a:lnTo>
                    <a:pt x="62864" y="132080"/>
                  </a:lnTo>
                  <a:lnTo>
                    <a:pt x="59435" y="132587"/>
                  </a:lnTo>
                  <a:lnTo>
                    <a:pt x="84275" y="132587"/>
                  </a:lnTo>
                  <a:lnTo>
                    <a:pt x="83693" y="131825"/>
                  </a:lnTo>
                  <a:lnTo>
                    <a:pt x="82169" y="129667"/>
                  </a:lnTo>
                  <a:lnTo>
                    <a:pt x="81279" y="123952"/>
                  </a:lnTo>
                  <a:lnTo>
                    <a:pt x="81279" y="63246"/>
                  </a:lnTo>
                  <a:lnTo>
                    <a:pt x="81787" y="59055"/>
                  </a:lnTo>
                  <a:lnTo>
                    <a:pt x="82550" y="57785"/>
                  </a:lnTo>
                  <a:lnTo>
                    <a:pt x="83438" y="56387"/>
                  </a:lnTo>
                  <a:lnTo>
                    <a:pt x="84153" y="55753"/>
                  </a:lnTo>
                  <a:close/>
                </a:path>
                <a:path w="553084" h="163829">
                  <a:moveTo>
                    <a:pt x="151002" y="46736"/>
                  </a:moveTo>
                  <a:lnTo>
                    <a:pt x="116371" y="66587"/>
                  </a:lnTo>
                  <a:lnTo>
                    <a:pt x="109727" y="95377"/>
                  </a:lnTo>
                  <a:lnTo>
                    <a:pt x="110442" y="105421"/>
                  </a:lnTo>
                  <a:lnTo>
                    <a:pt x="133857" y="138461"/>
                  </a:lnTo>
                  <a:lnTo>
                    <a:pt x="148844" y="141605"/>
                  </a:lnTo>
                  <a:lnTo>
                    <a:pt x="155890" y="140916"/>
                  </a:lnTo>
                  <a:lnTo>
                    <a:pt x="162353" y="138858"/>
                  </a:lnTo>
                  <a:lnTo>
                    <a:pt x="168221" y="135443"/>
                  </a:lnTo>
                  <a:lnTo>
                    <a:pt x="173481" y="130683"/>
                  </a:lnTo>
                  <a:lnTo>
                    <a:pt x="177375" y="125730"/>
                  </a:lnTo>
                  <a:lnTo>
                    <a:pt x="156209" y="125730"/>
                  </a:lnTo>
                  <a:lnTo>
                    <a:pt x="149844" y="125015"/>
                  </a:lnTo>
                  <a:lnTo>
                    <a:pt x="124168" y="92567"/>
                  </a:lnTo>
                  <a:lnTo>
                    <a:pt x="123571" y="83185"/>
                  </a:lnTo>
                  <a:lnTo>
                    <a:pt x="185420" y="83185"/>
                  </a:lnTo>
                  <a:lnTo>
                    <a:pt x="184989" y="77470"/>
                  </a:lnTo>
                  <a:lnTo>
                    <a:pt x="123571" y="77470"/>
                  </a:lnTo>
                  <a:lnTo>
                    <a:pt x="124332" y="69977"/>
                  </a:lnTo>
                  <a:lnTo>
                    <a:pt x="126746" y="64135"/>
                  </a:lnTo>
                  <a:lnTo>
                    <a:pt x="135381" y="55753"/>
                  </a:lnTo>
                  <a:lnTo>
                    <a:pt x="140207" y="53593"/>
                  </a:lnTo>
                  <a:lnTo>
                    <a:pt x="172117" y="53593"/>
                  </a:lnTo>
                  <a:lnTo>
                    <a:pt x="170576" y="52308"/>
                  </a:lnTo>
                  <a:lnTo>
                    <a:pt x="164719" y="49212"/>
                  </a:lnTo>
                  <a:lnTo>
                    <a:pt x="158194" y="47355"/>
                  </a:lnTo>
                  <a:lnTo>
                    <a:pt x="151002" y="46736"/>
                  </a:lnTo>
                  <a:close/>
                </a:path>
                <a:path w="553084" h="163829">
                  <a:moveTo>
                    <a:pt x="182372" y="104393"/>
                  </a:moveTo>
                  <a:lnTo>
                    <a:pt x="162051" y="125730"/>
                  </a:lnTo>
                  <a:lnTo>
                    <a:pt x="177375" y="125730"/>
                  </a:lnTo>
                  <a:lnTo>
                    <a:pt x="177936" y="125015"/>
                  </a:lnTo>
                  <a:lnTo>
                    <a:pt x="181403" y="119062"/>
                  </a:lnTo>
                  <a:lnTo>
                    <a:pt x="183894" y="112823"/>
                  </a:lnTo>
                  <a:lnTo>
                    <a:pt x="185420" y="106299"/>
                  </a:lnTo>
                  <a:lnTo>
                    <a:pt x="182372" y="104393"/>
                  </a:lnTo>
                  <a:close/>
                </a:path>
                <a:path w="553084" h="163829">
                  <a:moveTo>
                    <a:pt x="172117" y="53593"/>
                  </a:moveTo>
                  <a:lnTo>
                    <a:pt x="149098" y="53593"/>
                  </a:lnTo>
                  <a:lnTo>
                    <a:pt x="152400" y="54737"/>
                  </a:lnTo>
                  <a:lnTo>
                    <a:pt x="155701" y="56768"/>
                  </a:lnTo>
                  <a:lnTo>
                    <a:pt x="164973" y="77470"/>
                  </a:lnTo>
                  <a:lnTo>
                    <a:pt x="184989" y="77470"/>
                  </a:lnTo>
                  <a:lnTo>
                    <a:pt x="184822" y="75251"/>
                  </a:lnTo>
                  <a:lnTo>
                    <a:pt x="183022" y="68199"/>
                  </a:lnTo>
                  <a:lnTo>
                    <a:pt x="180008" y="62003"/>
                  </a:lnTo>
                  <a:lnTo>
                    <a:pt x="175768" y="56642"/>
                  </a:lnTo>
                  <a:lnTo>
                    <a:pt x="172117" y="53593"/>
                  </a:lnTo>
                  <a:close/>
                </a:path>
                <a:path w="553084" h="163829">
                  <a:moveTo>
                    <a:pt x="235838" y="135255"/>
                  </a:moveTo>
                  <a:lnTo>
                    <a:pt x="192531" y="135255"/>
                  </a:lnTo>
                  <a:lnTo>
                    <a:pt x="192531" y="138937"/>
                  </a:lnTo>
                  <a:lnTo>
                    <a:pt x="235838" y="138937"/>
                  </a:lnTo>
                  <a:lnTo>
                    <a:pt x="235838" y="135255"/>
                  </a:lnTo>
                  <a:close/>
                </a:path>
                <a:path w="553084" h="163829">
                  <a:moveTo>
                    <a:pt x="290575" y="135255"/>
                  </a:moveTo>
                  <a:lnTo>
                    <a:pt x="247269" y="135255"/>
                  </a:lnTo>
                  <a:lnTo>
                    <a:pt x="247269" y="138937"/>
                  </a:lnTo>
                  <a:lnTo>
                    <a:pt x="290575" y="138937"/>
                  </a:lnTo>
                  <a:lnTo>
                    <a:pt x="290575" y="135255"/>
                  </a:lnTo>
                  <a:close/>
                </a:path>
                <a:path w="553084" h="163829">
                  <a:moveTo>
                    <a:pt x="231775" y="53212"/>
                  </a:moveTo>
                  <a:lnTo>
                    <a:pt x="196850" y="53212"/>
                  </a:lnTo>
                  <a:lnTo>
                    <a:pt x="199898" y="53721"/>
                  </a:lnTo>
                  <a:lnTo>
                    <a:pt x="201802" y="54864"/>
                  </a:lnTo>
                  <a:lnTo>
                    <a:pt x="206077" y="64135"/>
                  </a:lnTo>
                  <a:lnTo>
                    <a:pt x="206074" y="125475"/>
                  </a:lnTo>
                  <a:lnTo>
                    <a:pt x="205231" y="130048"/>
                  </a:lnTo>
                  <a:lnTo>
                    <a:pt x="203580" y="132080"/>
                  </a:lnTo>
                  <a:lnTo>
                    <a:pt x="202056" y="134239"/>
                  </a:lnTo>
                  <a:lnTo>
                    <a:pt x="198247" y="135255"/>
                  </a:lnTo>
                  <a:lnTo>
                    <a:pt x="231521" y="135255"/>
                  </a:lnTo>
                  <a:lnTo>
                    <a:pt x="228346" y="134747"/>
                  </a:lnTo>
                  <a:lnTo>
                    <a:pt x="226441" y="133604"/>
                  </a:lnTo>
                  <a:lnTo>
                    <a:pt x="222250" y="95758"/>
                  </a:lnTo>
                  <a:lnTo>
                    <a:pt x="276986" y="95758"/>
                  </a:lnTo>
                  <a:lnTo>
                    <a:pt x="276986" y="89408"/>
                  </a:lnTo>
                  <a:lnTo>
                    <a:pt x="222250" y="89408"/>
                  </a:lnTo>
                  <a:lnTo>
                    <a:pt x="222250" y="64135"/>
                  </a:lnTo>
                  <a:lnTo>
                    <a:pt x="228853" y="53593"/>
                  </a:lnTo>
                  <a:lnTo>
                    <a:pt x="231775" y="53212"/>
                  </a:lnTo>
                  <a:close/>
                </a:path>
                <a:path w="553084" h="163829">
                  <a:moveTo>
                    <a:pt x="276986" y="95758"/>
                  </a:moveTo>
                  <a:lnTo>
                    <a:pt x="260857" y="95758"/>
                  </a:lnTo>
                  <a:lnTo>
                    <a:pt x="260857" y="125475"/>
                  </a:lnTo>
                  <a:lnTo>
                    <a:pt x="259969" y="130302"/>
                  </a:lnTo>
                  <a:lnTo>
                    <a:pt x="258064" y="132461"/>
                  </a:lnTo>
                  <a:lnTo>
                    <a:pt x="256285" y="134239"/>
                  </a:lnTo>
                  <a:lnTo>
                    <a:pt x="252729" y="135255"/>
                  </a:lnTo>
                  <a:lnTo>
                    <a:pt x="286257" y="135255"/>
                  </a:lnTo>
                  <a:lnTo>
                    <a:pt x="277100" y="125222"/>
                  </a:lnTo>
                  <a:lnTo>
                    <a:pt x="276986" y="95758"/>
                  </a:lnTo>
                  <a:close/>
                </a:path>
                <a:path w="553084" h="163829">
                  <a:moveTo>
                    <a:pt x="286511" y="53212"/>
                  </a:moveTo>
                  <a:lnTo>
                    <a:pt x="251841" y="53212"/>
                  </a:lnTo>
                  <a:lnTo>
                    <a:pt x="255016" y="53721"/>
                  </a:lnTo>
                  <a:lnTo>
                    <a:pt x="256794" y="54991"/>
                  </a:lnTo>
                  <a:lnTo>
                    <a:pt x="260857" y="89408"/>
                  </a:lnTo>
                  <a:lnTo>
                    <a:pt x="276986" y="89408"/>
                  </a:lnTo>
                  <a:lnTo>
                    <a:pt x="276986" y="64135"/>
                  </a:lnTo>
                  <a:lnTo>
                    <a:pt x="277368" y="60198"/>
                  </a:lnTo>
                  <a:lnTo>
                    <a:pt x="283591" y="53593"/>
                  </a:lnTo>
                  <a:lnTo>
                    <a:pt x="286511" y="53212"/>
                  </a:lnTo>
                  <a:close/>
                </a:path>
                <a:path w="553084" h="163829">
                  <a:moveTo>
                    <a:pt x="235838" y="49403"/>
                  </a:moveTo>
                  <a:lnTo>
                    <a:pt x="192531" y="49403"/>
                  </a:lnTo>
                  <a:lnTo>
                    <a:pt x="192531" y="53212"/>
                  </a:lnTo>
                  <a:lnTo>
                    <a:pt x="235838" y="53212"/>
                  </a:lnTo>
                  <a:lnTo>
                    <a:pt x="235838" y="49403"/>
                  </a:lnTo>
                  <a:close/>
                </a:path>
                <a:path w="553084" h="163829">
                  <a:moveTo>
                    <a:pt x="290575" y="49403"/>
                  </a:moveTo>
                  <a:lnTo>
                    <a:pt x="247269" y="49403"/>
                  </a:lnTo>
                  <a:lnTo>
                    <a:pt x="247269" y="53212"/>
                  </a:lnTo>
                  <a:lnTo>
                    <a:pt x="290575" y="53212"/>
                  </a:lnTo>
                  <a:lnTo>
                    <a:pt x="290575" y="49403"/>
                  </a:lnTo>
                  <a:close/>
                </a:path>
                <a:path w="553084" h="163829">
                  <a:moveTo>
                    <a:pt x="351027" y="46736"/>
                  </a:moveTo>
                  <a:lnTo>
                    <a:pt x="316396" y="66587"/>
                  </a:lnTo>
                  <a:lnTo>
                    <a:pt x="309752" y="95377"/>
                  </a:lnTo>
                  <a:lnTo>
                    <a:pt x="310467" y="105421"/>
                  </a:lnTo>
                  <a:lnTo>
                    <a:pt x="333882" y="138461"/>
                  </a:lnTo>
                  <a:lnTo>
                    <a:pt x="348869" y="141605"/>
                  </a:lnTo>
                  <a:lnTo>
                    <a:pt x="355915" y="140916"/>
                  </a:lnTo>
                  <a:lnTo>
                    <a:pt x="362378" y="138858"/>
                  </a:lnTo>
                  <a:lnTo>
                    <a:pt x="368246" y="135443"/>
                  </a:lnTo>
                  <a:lnTo>
                    <a:pt x="373506" y="130683"/>
                  </a:lnTo>
                  <a:lnTo>
                    <a:pt x="377400" y="125730"/>
                  </a:lnTo>
                  <a:lnTo>
                    <a:pt x="356234" y="125730"/>
                  </a:lnTo>
                  <a:lnTo>
                    <a:pt x="349869" y="125015"/>
                  </a:lnTo>
                  <a:lnTo>
                    <a:pt x="324193" y="92567"/>
                  </a:lnTo>
                  <a:lnTo>
                    <a:pt x="323596" y="83185"/>
                  </a:lnTo>
                  <a:lnTo>
                    <a:pt x="385445" y="83185"/>
                  </a:lnTo>
                  <a:lnTo>
                    <a:pt x="385014" y="77470"/>
                  </a:lnTo>
                  <a:lnTo>
                    <a:pt x="323596" y="77470"/>
                  </a:lnTo>
                  <a:lnTo>
                    <a:pt x="324357" y="69977"/>
                  </a:lnTo>
                  <a:lnTo>
                    <a:pt x="326771" y="64135"/>
                  </a:lnTo>
                  <a:lnTo>
                    <a:pt x="335406" y="55753"/>
                  </a:lnTo>
                  <a:lnTo>
                    <a:pt x="340232" y="53593"/>
                  </a:lnTo>
                  <a:lnTo>
                    <a:pt x="372142" y="53593"/>
                  </a:lnTo>
                  <a:lnTo>
                    <a:pt x="370601" y="52308"/>
                  </a:lnTo>
                  <a:lnTo>
                    <a:pt x="364744" y="49212"/>
                  </a:lnTo>
                  <a:lnTo>
                    <a:pt x="358219" y="47355"/>
                  </a:lnTo>
                  <a:lnTo>
                    <a:pt x="351027" y="46736"/>
                  </a:lnTo>
                  <a:close/>
                </a:path>
                <a:path w="553084" h="163829">
                  <a:moveTo>
                    <a:pt x="382397" y="104393"/>
                  </a:moveTo>
                  <a:lnTo>
                    <a:pt x="362076" y="125730"/>
                  </a:lnTo>
                  <a:lnTo>
                    <a:pt x="377400" y="125730"/>
                  </a:lnTo>
                  <a:lnTo>
                    <a:pt x="377961" y="125015"/>
                  </a:lnTo>
                  <a:lnTo>
                    <a:pt x="381428" y="119062"/>
                  </a:lnTo>
                  <a:lnTo>
                    <a:pt x="383919" y="112823"/>
                  </a:lnTo>
                  <a:lnTo>
                    <a:pt x="385445" y="106299"/>
                  </a:lnTo>
                  <a:lnTo>
                    <a:pt x="382397" y="104393"/>
                  </a:lnTo>
                  <a:close/>
                </a:path>
                <a:path w="553084" h="163829">
                  <a:moveTo>
                    <a:pt x="372142" y="53593"/>
                  </a:moveTo>
                  <a:lnTo>
                    <a:pt x="349123" y="53593"/>
                  </a:lnTo>
                  <a:lnTo>
                    <a:pt x="352425" y="54737"/>
                  </a:lnTo>
                  <a:lnTo>
                    <a:pt x="355726" y="56768"/>
                  </a:lnTo>
                  <a:lnTo>
                    <a:pt x="364998" y="77470"/>
                  </a:lnTo>
                  <a:lnTo>
                    <a:pt x="385014" y="77470"/>
                  </a:lnTo>
                  <a:lnTo>
                    <a:pt x="384847" y="75251"/>
                  </a:lnTo>
                  <a:lnTo>
                    <a:pt x="383047" y="68199"/>
                  </a:lnTo>
                  <a:lnTo>
                    <a:pt x="380033" y="62003"/>
                  </a:lnTo>
                  <a:lnTo>
                    <a:pt x="375793" y="56642"/>
                  </a:lnTo>
                  <a:lnTo>
                    <a:pt x="372142" y="53593"/>
                  </a:lnTo>
                  <a:close/>
                </a:path>
                <a:path w="553084" h="163829">
                  <a:moveTo>
                    <a:pt x="435863" y="135255"/>
                  </a:moveTo>
                  <a:lnTo>
                    <a:pt x="392556" y="135255"/>
                  </a:lnTo>
                  <a:lnTo>
                    <a:pt x="392556" y="138937"/>
                  </a:lnTo>
                  <a:lnTo>
                    <a:pt x="435863" y="138937"/>
                  </a:lnTo>
                  <a:lnTo>
                    <a:pt x="435863" y="135255"/>
                  </a:lnTo>
                  <a:close/>
                </a:path>
                <a:path w="553084" h="163829">
                  <a:moveTo>
                    <a:pt x="490600" y="135255"/>
                  </a:moveTo>
                  <a:lnTo>
                    <a:pt x="447294" y="135255"/>
                  </a:lnTo>
                  <a:lnTo>
                    <a:pt x="447294" y="138937"/>
                  </a:lnTo>
                  <a:lnTo>
                    <a:pt x="490600" y="138937"/>
                  </a:lnTo>
                  <a:lnTo>
                    <a:pt x="490600" y="135255"/>
                  </a:lnTo>
                  <a:close/>
                </a:path>
                <a:path w="553084" h="163829">
                  <a:moveTo>
                    <a:pt x="431800" y="53212"/>
                  </a:moveTo>
                  <a:lnTo>
                    <a:pt x="396875" y="53212"/>
                  </a:lnTo>
                  <a:lnTo>
                    <a:pt x="399923" y="53721"/>
                  </a:lnTo>
                  <a:lnTo>
                    <a:pt x="401827" y="54864"/>
                  </a:lnTo>
                  <a:lnTo>
                    <a:pt x="406102" y="64135"/>
                  </a:lnTo>
                  <a:lnTo>
                    <a:pt x="406099" y="125475"/>
                  </a:lnTo>
                  <a:lnTo>
                    <a:pt x="405256" y="130048"/>
                  </a:lnTo>
                  <a:lnTo>
                    <a:pt x="403605" y="132080"/>
                  </a:lnTo>
                  <a:lnTo>
                    <a:pt x="402081" y="134239"/>
                  </a:lnTo>
                  <a:lnTo>
                    <a:pt x="398272" y="135255"/>
                  </a:lnTo>
                  <a:lnTo>
                    <a:pt x="431546" y="135255"/>
                  </a:lnTo>
                  <a:lnTo>
                    <a:pt x="428371" y="134747"/>
                  </a:lnTo>
                  <a:lnTo>
                    <a:pt x="426466" y="133604"/>
                  </a:lnTo>
                  <a:lnTo>
                    <a:pt x="422275" y="95758"/>
                  </a:lnTo>
                  <a:lnTo>
                    <a:pt x="477011" y="95758"/>
                  </a:lnTo>
                  <a:lnTo>
                    <a:pt x="477011" y="89408"/>
                  </a:lnTo>
                  <a:lnTo>
                    <a:pt x="422275" y="89408"/>
                  </a:lnTo>
                  <a:lnTo>
                    <a:pt x="422275" y="64135"/>
                  </a:lnTo>
                  <a:lnTo>
                    <a:pt x="428878" y="53593"/>
                  </a:lnTo>
                  <a:lnTo>
                    <a:pt x="431800" y="53212"/>
                  </a:lnTo>
                  <a:close/>
                </a:path>
                <a:path w="553084" h="163829">
                  <a:moveTo>
                    <a:pt x="477011" y="95758"/>
                  </a:moveTo>
                  <a:lnTo>
                    <a:pt x="460882" y="95758"/>
                  </a:lnTo>
                  <a:lnTo>
                    <a:pt x="460882" y="125475"/>
                  </a:lnTo>
                  <a:lnTo>
                    <a:pt x="459994" y="130302"/>
                  </a:lnTo>
                  <a:lnTo>
                    <a:pt x="458089" y="132461"/>
                  </a:lnTo>
                  <a:lnTo>
                    <a:pt x="456310" y="134239"/>
                  </a:lnTo>
                  <a:lnTo>
                    <a:pt x="452754" y="135255"/>
                  </a:lnTo>
                  <a:lnTo>
                    <a:pt x="486282" y="135255"/>
                  </a:lnTo>
                  <a:lnTo>
                    <a:pt x="477125" y="125222"/>
                  </a:lnTo>
                  <a:lnTo>
                    <a:pt x="477011" y="95758"/>
                  </a:lnTo>
                  <a:close/>
                </a:path>
                <a:path w="553084" h="163829">
                  <a:moveTo>
                    <a:pt x="486536" y="53212"/>
                  </a:moveTo>
                  <a:lnTo>
                    <a:pt x="451866" y="53212"/>
                  </a:lnTo>
                  <a:lnTo>
                    <a:pt x="455041" y="53721"/>
                  </a:lnTo>
                  <a:lnTo>
                    <a:pt x="456819" y="54991"/>
                  </a:lnTo>
                  <a:lnTo>
                    <a:pt x="460882" y="89408"/>
                  </a:lnTo>
                  <a:lnTo>
                    <a:pt x="477011" y="89408"/>
                  </a:lnTo>
                  <a:lnTo>
                    <a:pt x="477011" y="64135"/>
                  </a:lnTo>
                  <a:lnTo>
                    <a:pt x="477393" y="60198"/>
                  </a:lnTo>
                  <a:lnTo>
                    <a:pt x="483616" y="53593"/>
                  </a:lnTo>
                  <a:lnTo>
                    <a:pt x="486536" y="53212"/>
                  </a:lnTo>
                  <a:close/>
                </a:path>
                <a:path w="553084" h="163829">
                  <a:moveTo>
                    <a:pt x="435863" y="49403"/>
                  </a:moveTo>
                  <a:lnTo>
                    <a:pt x="392556" y="49403"/>
                  </a:lnTo>
                  <a:lnTo>
                    <a:pt x="392556" y="53212"/>
                  </a:lnTo>
                  <a:lnTo>
                    <a:pt x="435863" y="53212"/>
                  </a:lnTo>
                  <a:lnTo>
                    <a:pt x="435863" y="49403"/>
                  </a:lnTo>
                  <a:close/>
                </a:path>
                <a:path w="553084" h="163829">
                  <a:moveTo>
                    <a:pt x="490600" y="49403"/>
                  </a:moveTo>
                  <a:lnTo>
                    <a:pt x="447294" y="49403"/>
                  </a:lnTo>
                  <a:lnTo>
                    <a:pt x="447294" y="53212"/>
                  </a:lnTo>
                  <a:lnTo>
                    <a:pt x="490600" y="53212"/>
                  </a:lnTo>
                  <a:lnTo>
                    <a:pt x="490600" y="49403"/>
                  </a:lnTo>
                  <a:close/>
                </a:path>
                <a:path w="553084" h="163829">
                  <a:moveTo>
                    <a:pt x="534034" y="0"/>
                  </a:moveTo>
                  <a:lnTo>
                    <a:pt x="528574" y="0"/>
                  </a:lnTo>
                  <a:lnTo>
                    <a:pt x="526160" y="1016"/>
                  </a:lnTo>
                  <a:lnTo>
                    <a:pt x="522350" y="4825"/>
                  </a:lnTo>
                  <a:lnTo>
                    <a:pt x="521334" y="7112"/>
                  </a:lnTo>
                  <a:lnTo>
                    <a:pt x="521334" y="12573"/>
                  </a:lnTo>
                  <a:lnTo>
                    <a:pt x="522350" y="14986"/>
                  </a:lnTo>
                  <a:lnTo>
                    <a:pt x="526287" y="18923"/>
                  </a:lnTo>
                  <a:lnTo>
                    <a:pt x="528574" y="19812"/>
                  </a:lnTo>
                  <a:lnTo>
                    <a:pt x="534034" y="19812"/>
                  </a:lnTo>
                  <a:lnTo>
                    <a:pt x="536448" y="18923"/>
                  </a:lnTo>
                  <a:lnTo>
                    <a:pt x="538352" y="16891"/>
                  </a:lnTo>
                  <a:lnTo>
                    <a:pt x="540257" y="14986"/>
                  </a:lnTo>
                  <a:lnTo>
                    <a:pt x="541274" y="12573"/>
                  </a:lnTo>
                  <a:lnTo>
                    <a:pt x="541274" y="7112"/>
                  </a:lnTo>
                  <a:lnTo>
                    <a:pt x="540257" y="4825"/>
                  </a:lnTo>
                  <a:lnTo>
                    <a:pt x="536448" y="1016"/>
                  </a:lnTo>
                  <a:lnTo>
                    <a:pt x="534034" y="0"/>
                  </a:lnTo>
                  <a:close/>
                </a:path>
                <a:path w="553084" h="163829">
                  <a:moveTo>
                    <a:pt x="553084" y="135381"/>
                  </a:moveTo>
                  <a:lnTo>
                    <a:pt x="509524" y="135381"/>
                  </a:lnTo>
                  <a:lnTo>
                    <a:pt x="509524" y="138937"/>
                  </a:lnTo>
                  <a:lnTo>
                    <a:pt x="553084" y="138937"/>
                  </a:lnTo>
                  <a:lnTo>
                    <a:pt x="553084" y="135381"/>
                  </a:lnTo>
                  <a:close/>
                </a:path>
                <a:path w="553084" h="163829">
                  <a:moveTo>
                    <a:pt x="539496" y="59817"/>
                  </a:moveTo>
                  <a:lnTo>
                    <a:pt x="517905" y="59817"/>
                  </a:lnTo>
                  <a:lnTo>
                    <a:pt x="519175" y="60198"/>
                  </a:lnTo>
                  <a:lnTo>
                    <a:pt x="520192" y="60960"/>
                  </a:lnTo>
                  <a:lnTo>
                    <a:pt x="521207" y="61849"/>
                  </a:lnTo>
                  <a:lnTo>
                    <a:pt x="521970" y="63246"/>
                  </a:lnTo>
                  <a:lnTo>
                    <a:pt x="522350" y="65405"/>
                  </a:lnTo>
                  <a:lnTo>
                    <a:pt x="522985" y="68199"/>
                  </a:lnTo>
                  <a:lnTo>
                    <a:pt x="523239" y="74549"/>
                  </a:lnTo>
                  <a:lnTo>
                    <a:pt x="523227" y="124333"/>
                  </a:lnTo>
                  <a:lnTo>
                    <a:pt x="522858" y="128016"/>
                  </a:lnTo>
                  <a:lnTo>
                    <a:pt x="513969" y="135381"/>
                  </a:lnTo>
                  <a:lnTo>
                    <a:pt x="548767" y="135381"/>
                  </a:lnTo>
                  <a:lnTo>
                    <a:pt x="545846" y="134874"/>
                  </a:lnTo>
                  <a:lnTo>
                    <a:pt x="544322" y="133985"/>
                  </a:lnTo>
                  <a:lnTo>
                    <a:pt x="542671" y="133096"/>
                  </a:lnTo>
                  <a:lnTo>
                    <a:pt x="541527" y="131699"/>
                  </a:lnTo>
                  <a:lnTo>
                    <a:pt x="540638" y="129921"/>
                  </a:lnTo>
                  <a:lnTo>
                    <a:pt x="539876" y="128016"/>
                  </a:lnTo>
                  <a:lnTo>
                    <a:pt x="539496" y="124333"/>
                  </a:lnTo>
                  <a:lnTo>
                    <a:pt x="539496" y="59817"/>
                  </a:lnTo>
                  <a:close/>
                </a:path>
                <a:path w="553084" h="163829">
                  <a:moveTo>
                    <a:pt x="539496" y="46862"/>
                  </a:moveTo>
                  <a:lnTo>
                    <a:pt x="535177" y="46862"/>
                  </a:lnTo>
                  <a:lnTo>
                    <a:pt x="508253" y="57785"/>
                  </a:lnTo>
                  <a:lnTo>
                    <a:pt x="509524" y="61214"/>
                  </a:lnTo>
                  <a:lnTo>
                    <a:pt x="512191" y="60325"/>
                  </a:lnTo>
                  <a:lnTo>
                    <a:pt x="514350" y="59817"/>
                  </a:lnTo>
                  <a:lnTo>
                    <a:pt x="539496" y="59817"/>
                  </a:lnTo>
                  <a:lnTo>
                    <a:pt x="539496" y="46862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  <p:pic>
          <p:nvPicPr>
            <p:cNvPr id="108" name="object 41">
              <a:extLst>
                <a:ext uri="{FF2B5EF4-FFF2-40B4-BE49-F238E27FC236}">
                  <a16:creationId xmlns="" xmlns:a16="http://schemas.microsoft.com/office/drawing/2014/main" id="{D910EBB1-7208-3DA6-DE96-F889B8034931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39712" y="4095114"/>
              <a:ext cx="656209" cy="134874"/>
            </a:xfrm>
            <a:prstGeom prst="rect">
              <a:avLst/>
            </a:prstGeom>
          </p:spPr>
        </p:pic>
        <p:pic>
          <p:nvPicPr>
            <p:cNvPr id="109" name="object 42">
              <a:extLst>
                <a:ext uri="{FF2B5EF4-FFF2-40B4-BE49-F238E27FC236}">
                  <a16:creationId xmlns="" xmlns:a16="http://schemas.microsoft.com/office/drawing/2014/main" id="{66177884-740D-99DF-84EF-4C27BC1F4976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333743" y="4267326"/>
              <a:ext cx="1424939" cy="181737"/>
            </a:xfrm>
            <a:prstGeom prst="rect">
              <a:avLst/>
            </a:prstGeom>
          </p:spPr>
        </p:pic>
        <p:pic>
          <p:nvPicPr>
            <p:cNvPr id="110" name="object 43">
              <a:extLst>
                <a:ext uri="{FF2B5EF4-FFF2-40B4-BE49-F238E27FC236}">
                  <a16:creationId xmlns="" xmlns:a16="http://schemas.microsoft.com/office/drawing/2014/main" id="{30922CCD-E06C-636E-8226-30755D1C72EB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819135" y="4273295"/>
              <a:ext cx="479044" cy="175768"/>
            </a:xfrm>
            <a:prstGeom prst="rect">
              <a:avLst/>
            </a:prstGeom>
          </p:spPr>
        </p:pic>
        <p:pic>
          <p:nvPicPr>
            <p:cNvPr id="111" name="object 44">
              <a:extLst>
                <a:ext uri="{FF2B5EF4-FFF2-40B4-BE49-F238E27FC236}">
                  <a16:creationId xmlns="" xmlns:a16="http://schemas.microsoft.com/office/drawing/2014/main" id="{F0B4487F-80F5-8F17-B665-F69C8AC068B6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363697" y="4267326"/>
              <a:ext cx="685433" cy="182118"/>
            </a:xfrm>
            <a:prstGeom prst="rect">
              <a:avLst/>
            </a:prstGeom>
          </p:spPr>
        </p:pic>
        <p:pic>
          <p:nvPicPr>
            <p:cNvPr id="112" name="object 45">
              <a:extLst>
                <a:ext uri="{FF2B5EF4-FFF2-40B4-BE49-F238E27FC236}">
                  <a16:creationId xmlns="" xmlns:a16="http://schemas.microsoft.com/office/drawing/2014/main" id="{FC3B4C52-A065-9E7F-93D5-58AF6F1A7CC4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110203" y="4267326"/>
              <a:ext cx="709817" cy="163703"/>
            </a:xfrm>
            <a:prstGeom prst="rect">
              <a:avLst/>
            </a:prstGeom>
          </p:spPr>
        </p:pic>
        <p:sp>
          <p:nvSpPr>
            <p:cNvPr id="113" name="object 46">
              <a:extLst>
                <a:ext uri="{FF2B5EF4-FFF2-40B4-BE49-F238E27FC236}">
                  <a16:creationId xmlns="" xmlns:a16="http://schemas.microsoft.com/office/drawing/2014/main" id="{0FA8B0BC-6A84-22B7-86D1-6B11C698E24D}"/>
                </a:ext>
              </a:extLst>
            </p:cNvPr>
            <p:cNvSpPr/>
            <p:nvPr/>
          </p:nvSpPr>
          <p:spPr>
            <a:xfrm>
              <a:off x="9837927" y="4387341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89">
                  <a:moveTo>
                    <a:pt x="13843" y="0"/>
                  </a:moveTo>
                  <a:lnTo>
                    <a:pt x="10795" y="0"/>
                  </a:lnTo>
                  <a:lnTo>
                    <a:pt x="7874" y="0"/>
                  </a:lnTo>
                  <a:lnTo>
                    <a:pt x="5333" y="1015"/>
                  </a:lnTo>
                  <a:lnTo>
                    <a:pt x="3175" y="3047"/>
                  </a:lnTo>
                  <a:lnTo>
                    <a:pt x="1016" y="5206"/>
                  </a:lnTo>
                  <a:lnTo>
                    <a:pt x="0" y="7746"/>
                  </a:lnTo>
                  <a:lnTo>
                    <a:pt x="0" y="13842"/>
                  </a:lnTo>
                  <a:lnTo>
                    <a:pt x="1016" y="16382"/>
                  </a:lnTo>
                  <a:lnTo>
                    <a:pt x="3175" y="18414"/>
                  </a:lnTo>
                  <a:lnTo>
                    <a:pt x="5333" y="20573"/>
                  </a:lnTo>
                  <a:lnTo>
                    <a:pt x="7874" y="21589"/>
                  </a:lnTo>
                  <a:lnTo>
                    <a:pt x="13843" y="21589"/>
                  </a:lnTo>
                  <a:lnTo>
                    <a:pt x="16382" y="20573"/>
                  </a:lnTo>
                  <a:lnTo>
                    <a:pt x="20574" y="16382"/>
                  </a:lnTo>
                  <a:lnTo>
                    <a:pt x="21717" y="13842"/>
                  </a:lnTo>
                  <a:lnTo>
                    <a:pt x="21717" y="7746"/>
                  </a:lnTo>
                  <a:lnTo>
                    <a:pt x="20574" y="5206"/>
                  </a:lnTo>
                  <a:lnTo>
                    <a:pt x="18542" y="3174"/>
                  </a:lnTo>
                  <a:lnTo>
                    <a:pt x="16510" y="1015"/>
                  </a:lnTo>
                  <a:lnTo>
                    <a:pt x="13843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algn="just"/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F86038-1013-A614-70B1-46CBF29449E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-34560" y="2127133"/>
            <a:ext cx="5726239" cy="42886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E659C5-01DC-4FC7-1E23-0E28FFCB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214" y="128950"/>
            <a:ext cx="3439619" cy="1292942"/>
          </a:xfrm>
        </p:spPr>
        <p:txBody>
          <a:bodyPr anchor="ctr">
            <a:norm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9AD456-F387-356E-0741-85F76147A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796" y="890657"/>
            <a:ext cx="8185929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—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қақпағы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мен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үлкен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аяқшаларынан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тұратын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бөлігі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EE321BEE-7E09-F5DC-2786-7E9A57BC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18" y="2551470"/>
            <a:ext cx="4905248" cy="3678936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рисунок, искусство, св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DD7DA87-BF42-B8C3-7E0B-941763F03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34" y="2634210"/>
            <a:ext cx="5468112" cy="31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22AC0F86-9A78-4E84-A4B4-ADB8B2629A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AF78B9E-8BE2-4706-9377-A05FA25ABA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2CDFDE2-4DB3-4623-BA21-187D1B710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D74B2AA-1443-4E9B-8462-F7F5B85259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BB652B6-7300-49EC-9422-EF5342492A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0909587-01DE-424D-A15F-DAA28CF2CD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51674" y="424282"/>
            <a:ext cx="3360772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>
              <a:lnSpc>
                <a:spcPct val="90000"/>
              </a:lnSpc>
            </a:pPr>
            <a:r>
              <a:rPr lang="en-US" sz="34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en-US" sz="3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мидың</a:t>
            </a:r>
            <a:r>
              <a:rPr lang="en-US" sz="3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</a:t>
            </a:r>
            <a:r>
              <a:rPr lang="kk-KZ" sz="3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3400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лымы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9A54E25-1C05-48E5-A5CC-3778C1D363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292B7D-054B-8566-CBC0-2569181F20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61" b="-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E5D0023-B23E-4823-8D72-B07FFF8CAE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bject 4"/>
          <p:cNvSpPr txBox="1"/>
          <p:nvPr/>
        </p:nvSpPr>
        <p:spPr>
          <a:xfrm>
            <a:off x="7003632" y="1627394"/>
            <a:ext cx="4425486" cy="4413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905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1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1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en-US" sz="1600" b="1" spc="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</a:t>
            </a:r>
            <a:r>
              <a:rPr lang="en-US" sz="1600" b="1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қоржыншық</a:t>
            </a:r>
            <a:r>
              <a:rPr lang="en-US" sz="1600" b="1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306705" indent="-76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84480" algn="l"/>
              </a:tabLst>
            </a:pP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төмпешіктер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en-US" sz="1600" spc="4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рефлекстерін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басқарады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жарыққа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37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</a:t>
            </a:r>
            <a:r>
              <a:rPr lang="en-US" sz="1600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5080" indent="-76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84480" algn="l"/>
              </a:tabLst>
            </a:pP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төмпешіктер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spc="3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есту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рефлекстерін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реттеуге</a:t>
            </a:r>
            <a:r>
              <a:rPr lang="en-US" sz="1600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37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қатысады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дыбыстарды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қабылдап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en-US" sz="1600" spc="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бағытын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анықтауға</a:t>
            </a:r>
            <a:r>
              <a:rPr lang="en-US" sz="1600" spc="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көмектеседі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-203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15900" algn="l"/>
              </a:tabLst>
            </a:pPr>
            <a:r>
              <a:rPr lang="en-US" sz="1600" b="1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en-US" sz="1600" b="1" spc="4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  <a:r>
              <a:rPr lang="en-US" sz="1600" b="1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(nucleus</a:t>
            </a:r>
            <a:r>
              <a:rPr lang="en-US" sz="16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ruber</a:t>
            </a:r>
            <a:r>
              <a:rPr lang="en-US" sz="1600" b="1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114300" lvl="1" indent="-76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84480" algn="l"/>
              </a:tabLst>
            </a:pP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en-US" sz="1600" spc="3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үйлесімділігін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37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тонусын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аяқ-қолдың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ерікті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-203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15900" algn="l"/>
              </a:tabLst>
            </a:pPr>
            <a:r>
              <a:rPr lang="en-US" sz="1600" b="1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en-US" sz="1600" b="1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</a:t>
            </a:r>
            <a:r>
              <a:rPr lang="en-US" sz="1600" b="1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</a:t>
            </a:r>
            <a:r>
              <a:rPr lang="en-US" sz="1600" b="1" spc="7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нигра</a:t>
            </a:r>
            <a:r>
              <a:rPr lang="en-US" sz="1600" b="1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62230" lvl="1" indent="-762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tabLst>
                <a:tab pos="284480" algn="l"/>
              </a:tabLst>
            </a:pPr>
            <a:r>
              <a:rPr lang="en-US" sz="1600" spc="1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</a:t>
            </a:r>
            <a:r>
              <a:rPr lang="en-US" sz="16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аминнің</a:t>
            </a:r>
            <a:r>
              <a:rPr lang="en-US" sz="1600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бөлінуін</a:t>
            </a:r>
            <a:r>
              <a:rPr lang="en-US" sz="16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бақылайды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37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қозғалысты</a:t>
            </a:r>
            <a:r>
              <a:rPr lang="en-US" sz="1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реттейтін</a:t>
            </a:r>
            <a:r>
              <a:rPr lang="en-US" sz="1600" spc="3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рөл</a:t>
            </a:r>
            <a:r>
              <a:rPr lang="en-US" sz="1600" spc="5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en-US" sz="1600" spc="1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en-US" sz="1600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spc="2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Паркинсон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1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ауруына</a:t>
            </a:r>
            <a:r>
              <a:rPr lang="en-US" sz="1600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әкелуі</a:t>
            </a:r>
            <a:r>
              <a:rPr lang="en-US" sz="1600" spc="35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2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en-US" sz="16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250" y="866775"/>
            <a:ext cx="737235" cy="0"/>
          </a:xfrm>
          <a:custGeom>
            <a:avLst/>
            <a:gdLst/>
            <a:ahLst/>
            <a:cxnLst/>
            <a:rect l="l" t="t" r="r" b="b"/>
            <a:pathLst>
              <a:path w="737235">
                <a:moveTo>
                  <a:pt x="0" y="0"/>
                </a:moveTo>
                <a:lnTo>
                  <a:pt x="736981" y="0"/>
                </a:lnTo>
              </a:path>
            </a:pathLst>
          </a:custGeom>
          <a:ln w="57150">
            <a:solidFill>
              <a:srgbClr val="0E9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7754" y="751344"/>
            <a:ext cx="105991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ртаңғы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ядродан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жасөспірім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төбешігінде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төбешігі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естудің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төмпешік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зақымдалса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жиынтығы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қызметі-еттің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тонусын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рефлокторлық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бірлесуін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орындалуын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Осы ядро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мишықтан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жұлынға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тонусын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нәзік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саусақтарының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шайнау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рефлокторлық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бірқалыпты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ядроларына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біртіндеп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жетілуіне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меланин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пигментінің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субстанциясында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пигмент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да, 15-16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702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F1AE2E-74B2-F1E6-F3FF-F01AAB9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00" y="397420"/>
            <a:ext cx="4832802" cy="1243584"/>
          </a:xfrm>
        </p:spPr>
        <p:txBody>
          <a:bodyPr>
            <a:normAutofit/>
          </a:bodyPr>
          <a:lstStyle/>
          <a:p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F86C497-173D-AA82-582D-72771735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76" y="2323109"/>
            <a:ext cx="5142365" cy="36524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сыртқы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көрінісі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екі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негізгі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құрылымға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бөлінеді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алдыңғы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артқы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сыртқы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көрінісінің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алдыңғы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жағына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қатысты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церебральдары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аймағының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екі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жағында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орналасқан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Әрбір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педункуланың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арасында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интерпедункулярлық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шұңқыр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орналасқан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Интерпедункулярлы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шұңқырды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ұсақ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тамырлары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арқылы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тесілген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сұр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зат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құрайды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Ақырында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әр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сыңарлары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интерпедункулярлық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шұңқырлар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арасында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жалпы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көз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нервінің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нервтері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үшінші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бас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нервінің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талшықтары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тарайтын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болады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D61D8197-64A1-53B2-768F-A9E9F96D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580" y="556929"/>
            <a:ext cx="4832802" cy="2743200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9E74674F-64C5-B53D-E94C-1E379CC9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429000"/>
            <a:ext cx="49289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9E93DB-C7F1-7966-9A0E-20A4E9F1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400" dirty="0" err="1"/>
              <a:t>Сыртқы</a:t>
            </a:r>
            <a:r>
              <a:rPr lang="ru-RU" sz="5400" dirty="0"/>
              <a:t> </a:t>
            </a:r>
            <a:r>
              <a:rPr lang="ru-RU" sz="5400" dirty="0" err="1"/>
              <a:t>көрінісі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497221C-FA1D-1CD4-B1DC-D939FE9FB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Сыртқы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көріністің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артқы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жағына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қатысты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төрт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колликуланы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ұсынады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Жоғарғы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колликулалар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ростралды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шегін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анықтайды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ал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төменгі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жақтар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каудальды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шекті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белгілейді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Төртінші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бас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сүйек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нервісі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де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осы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аймағында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кездеседі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ол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қалған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бас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сүйек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нервтерінен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айырмашылығы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ми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діңінің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артқы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арқылы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пайда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болып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өзегінің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айналасында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алдыңғы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бағытта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жүреді</a:t>
            </a:r>
            <a:r>
              <a:rPr lang="ru-RU" sz="19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6FC509F-2470-3E47-4A55-20C4CB4A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24" y="1174311"/>
            <a:ext cx="6848140" cy="46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1A6B54-1FE9-44E7-8F2F-5E8AE4B42584}"/>
              </a:ext>
            </a:extLst>
          </p:cNvPr>
          <p:cNvSpPr txBox="1"/>
          <p:nvPr/>
        </p:nvSpPr>
        <p:spPr>
          <a:xfrm>
            <a:off x="620516" y="961841"/>
            <a:ext cx="1095096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онтогенезі – жеке организмнің дамуы барысында мидың қалыптасуы мен жетілу процесі. Бұл процесс де эмбриондық даму кезінде басталып, өмір бойы жалғасады. Онтогенез бірнеше кезеңдерден тұрады: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10F4E0-BEEF-4A7D-BA66-7E9198137588}"/>
              </a:ext>
            </a:extLst>
          </p:cNvPr>
          <p:cNvSpPr txBox="1"/>
          <p:nvPr/>
        </p:nvSpPr>
        <p:spPr>
          <a:xfrm>
            <a:off x="2815213" y="4305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онтогенезі </a:t>
            </a:r>
            <a:endParaRPr lang="ru-RU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DB6B39-5CE2-4D4A-B7B5-161B9DDB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73" y="2161207"/>
            <a:ext cx="5179109" cy="1817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BC81A3A-F8E0-461D-A794-6E0C890E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73" y="3979111"/>
            <a:ext cx="4836095" cy="2397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26E7FF-EF9F-66EE-406A-A89EB4D23044}"/>
              </a:ext>
            </a:extLst>
          </p:cNvPr>
          <p:cNvSpPr txBox="1"/>
          <p:nvPr/>
        </p:nvSpPr>
        <p:spPr>
          <a:xfrm>
            <a:off x="4059534" y="1276141"/>
            <a:ext cx="36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п</a:t>
            </a:r>
            <a:endParaRPr lang="x-none" dirty="0"/>
          </a:p>
        </p:txBody>
      </p:sp>
      <p:graphicFrame>
        <p:nvGraphicFramePr>
          <p:cNvPr id="13" name="TextBox 2">
            <a:extLst>
              <a:ext uri="{FF2B5EF4-FFF2-40B4-BE49-F238E27FC236}">
                <a16:creationId xmlns="" xmlns:a16="http://schemas.microsoft.com/office/drawing/2014/main" id="{D77D75D8-1C03-AA1F-C33C-24C4227ADACA}"/>
              </a:ext>
            </a:extLst>
          </p:cNvPr>
          <p:cNvGraphicFramePr/>
          <p:nvPr/>
        </p:nvGraphicFramePr>
        <p:xfrm>
          <a:off x="6325436" y="1903185"/>
          <a:ext cx="5637126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6272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BA87BF-166F-1B0E-FE10-03D278F4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08EA6A-38C1-BD3F-1FA3-7ABA3E73F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359152"/>
            <a:ext cx="6007608" cy="34290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Оның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құрылымы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барлық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кеңістігін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байланыстыратын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діңінен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тұрады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(ми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діңінің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көпірі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мишық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диенцефалонның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әртүрлі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аймақтары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).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сонымен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қатар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цереброспинальды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сұйықтық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өтетін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каналдың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болуымен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сипатталады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заты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басқа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функциялармен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қатар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денеге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пропорционалды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механикалық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тұрақтылық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үшін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жауап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береді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спецификалық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функциясы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қыртысынан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миға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қарағанда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жоғары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омыртқа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мен ми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бағанының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көпіріне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төменгі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аймағы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түйісетін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жерге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берілетін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қозғалтқыш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импульстарын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өткізу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басқару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болып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көрінеді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Организм, биолюминесценция, беспозвоноч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E4B3F0C-AA7D-5265-E715-6AC97F29E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05" y="633619"/>
            <a:ext cx="4095382" cy="2651760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Мозг, рисунок, искус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A741DBF2-4C3D-2C61-729C-B44E7226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04" y="3472468"/>
            <a:ext cx="378822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6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9146424-6FAD-214E-395A-A19D9D1F4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35" y="401357"/>
            <a:ext cx="8300497" cy="56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0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CF4112-C12E-8AEB-A5E3-28D09E07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35" y="442390"/>
            <a:ext cx="8389930" cy="57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21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8D25E6-C79D-E0BA-4AB9-E7BDDE4A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29" y="553065"/>
            <a:ext cx="7226922" cy="54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FBDAA7-AAAE-4136-FD61-0973D42D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1277" y="982132"/>
            <a:ext cx="3274142" cy="1303867"/>
          </a:xfrm>
        </p:spPr>
        <p:txBody>
          <a:bodyPr>
            <a:normAutofit fontScale="90000"/>
          </a:bodyPr>
          <a:lstStyle/>
          <a:p>
            <a:r>
              <a:rPr lang="kk-KZ" dirty="0"/>
              <a:t>Анатомиялық құрылысы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0539FE-806A-97B5-7487-D170D434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79" y="512122"/>
            <a:ext cx="3590003" cy="5833755"/>
          </a:xfrm>
          <a:prstGeom prst="rect">
            <a:avLst/>
          </a:prstGeom>
        </p:spPr>
      </p:pic>
      <p:sp>
        <p:nvSpPr>
          <p:cNvPr id="5" name="AutoShape 2" descr="Средний мозг | Кинезиолог">
            <a:extLst>
              <a:ext uri="{FF2B5EF4-FFF2-40B4-BE49-F238E27FC236}">
                <a16:creationId xmlns="" xmlns:a16="http://schemas.microsoft.com/office/drawing/2014/main" id="{3BC9D9BE-832F-E4A9-25BD-FA9C06612E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CCBF95-D7F8-95A4-1637-F928C72C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86" y="414843"/>
            <a:ext cx="3850499" cy="59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0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0F7D9B-A3AD-1402-916B-EE89B99A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15" y="601627"/>
            <a:ext cx="7557114" cy="56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51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318665-31D1-F7E5-7590-CC6B000E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568" y="489129"/>
            <a:ext cx="10686740" cy="23523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buNone/>
            </a:pPr>
            <a:endParaRPr lang="ru-RU" sz="1400" dirty="0"/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1.Төрт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төмпешік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орталығы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сыртқы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жағында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орналасқан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жүйке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серпіністерін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кірпіктік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түйіннен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екі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нейронға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жеткізеді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2.Көру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рецепторларының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тітіркендіргіштерге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байланысты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қимылдарды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жүзеге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асыратын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орталық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орталық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серпіністер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көру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жүйкесінің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бұтақтары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арқылы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жетеді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3.Көз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алмасын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қозғалтатын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ядро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орналасқан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Осыған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байланысты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адам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көзді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басты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жарық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түскен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жаққа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қарай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бұрады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4.Төрт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төмпешікте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қорғайтын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сақтық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рефлекстері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бар.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Мысалы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ыдыстағы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сұйық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зат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байқаусызда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төгіліп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кетсе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адам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басқа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жаққа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қарай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ығыса</a:t>
            </a:r>
            <a:r>
              <a:rPr lang="ru-RU" sz="1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береді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BB1F61C2-AB23-11DA-A721-6BADBC7B4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61" y="2729397"/>
            <a:ext cx="4645152" cy="3483864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AD7A654A-9F36-D475-9473-32CF83D7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746" y="2729397"/>
            <a:ext cx="4645152" cy="3483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F8FF8A-0D13-B16D-E8BA-E101B58E82DC}"/>
              </a:ext>
            </a:extLst>
          </p:cNvPr>
          <p:cNvSpPr txBox="1"/>
          <p:nvPr/>
        </p:nvSpPr>
        <p:spPr>
          <a:xfrm>
            <a:off x="3933828" y="489129"/>
            <a:ext cx="360289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/>
              <a:t>Төрт</a:t>
            </a:r>
            <a:r>
              <a:rPr lang="ru-RU" sz="3200" b="1" dirty="0"/>
              <a:t> </a:t>
            </a:r>
            <a:r>
              <a:rPr lang="ru-RU" sz="3200" b="1" dirty="0" err="1"/>
              <a:t>төмпешік</a:t>
            </a:r>
            <a:r>
              <a:rPr lang="ru-RU" sz="3200" b="1" dirty="0"/>
              <a:t>: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14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E8063E9-3F04-73B0-5B28-20C59A0F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5731" y="230094"/>
            <a:ext cx="6194321" cy="6193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F195FF-BE88-5BD3-82BD-608CD6C8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8" y="466068"/>
            <a:ext cx="4748980" cy="55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15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F5D1E9-DA3E-6D04-DD80-7EFEB48D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2C05E9-63EA-8ABD-F294-986DE1D01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D16C59-75EF-F09C-27C3-DA83258E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44" y="575254"/>
            <a:ext cx="9075175" cy="54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38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01B4E1-32E5-FB83-2D57-D5EA3A0C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94" y="611197"/>
            <a:ext cx="6944935" cy="5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9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1A6B54-1FE9-44E7-8F2F-5E8AE4B42584}"/>
              </a:ext>
            </a:extLst>
          </p:cNvPr>
          <p:cNvSpPr txBox="1"/>
          <p:nvPr/>
        </p:nvSpPr>
        <p:spPr>
          <a:xfrm>
            <a:off x="739587" y="887522"/>
            <a:ext cx="1071282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онтогенезі – жеке организмнің дамуы барысында мидың қалыптасуы мен жетілу процесі. Бұл процесс де эмбриондық даму кезінде басталып, өмір бойы жалғасады. Онтогенез бірнеше кезеңдерден тұрады: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10F4E0-BEEF-4A7D-BA66-7E9198137588}"/>
              </a:ext>
            </a:extLst>
          </p:cNvPr>
          <p:cNvSpPr txBox="1"/>
          <p:nvPr/>
        </p:nvSpPr>
        <p:spPr>
          <a:xfrm>
            <a:off x="2635044" y="40018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онтогенезі </a:t>
            </a:r>
            <a:endParaRPr lang="ru-RU" sz="32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="" xmlns:a16="http://schemas.microsoft.com/office/drawing/2014/main" id="{88D85A44-4B89-4833-B9AC-51CF1078F90F}"/>
              </a:ext>
            </a:extLst>
          </p:cNvPr>
          <p:cNvGraphicFramePr/>
          <p:nvPr/>
        </p:nvGraphicFramePr>
        <p:xfrm>
          <a:off x="4232227" y="1938672"/>
          <a:ext cx="7772401" cy="4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BC81A3A-F8E0-461D-A794-6E0C890E2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296" y="2498035"/>
            <a:ext cx="4896465" cy="39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9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2A3167-3085-95D8-C313-255826DB8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48" y="724427"/>
            <a:ext cx="7443019" cy="56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37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31FF758-65FC-554A-D5DF-C0D1CA41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20" y="175033"/>
            <a:ext cx="8721212" cy="65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2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4D53E84-7575-A740-0E15-7365BA55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00" y="554927"/>
            <a:ext cx="8253233" cy="5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64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1E4D83-8558-CFAC-B55F-EA0F1A14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55" y="719093"/>
            <a:ext cx="5462489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64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6CEEB30-5DF8-47A8-EB1C-83B5B5DA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61" y="556139"/>
            <a:ext cx="7032167" cy="53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71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BD4B1D0-02ED-42B7-E5FB-C013B0F2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47" y="511277"/>
            <a:ext cx="6758438" cy="55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6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CE4E5C1-06D2-B64C-6624-F036827D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85" y="572398"/>
            <a:ext cx="6985110" cy="52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3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6944922-0875-04F0-D17A-C7188CC5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65" y="875071"/>
            <a:ext cx="7391048" cy="49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32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5942965" marR="5080">
              <a:lnSpc>
                <a:spcPts val="5410"/>
              </a:lnSpc>
              <a:spcBef>
                <a:spcPts val="805"/>
              </a:spcBef>
            </a:pPr>
            <a:r>
              <a:rPr spc="-5" dirty="0"/>
              <a:t>Ортаңғы </a:t>
            </a:r>
            <a:r>
              <a:rPr dirty="0"/>
              <a:t> </a:t>
            </a:r>
            <a:r>
              <a:rPr spc="-10" dirty="0"/>
              <a:t>мидың</a:t>
            </a:r>
            <a:r>
              <a:rPr spc="-45" dirty="0"/>
              <a:t> </a:t>
            </a:r>
            <a:r>
              <a:rPr spc="-15" dirty="0"/>
              <a:t>қызметі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650" y="1266825"/>
            <a:ext cx="5457825" cy="43243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24395" y="2336387"/>
            <a:ext cx="3286760" cy="86995"/>
            <a:chOff x="6724395" y="2336387"/>
            <a:chExt cx="3286760" cy="86995"/>
          </a:xfrm>
        </p:grpSpPr>
        <p:sp>
          <p:nvSpPr>
            <p:cNvPr id="5" name="object 5"/>
            <p:cNvSpPr/>
            <p:nvPr/>
          </p:nvSpPr>
          <p:spPr>
            <a:xfrm>
              <a:off x="6743699" y="2360475"/>
              <a:ext cx="3248660" cy="41275"/>
            </a:xfrm>
            <a:custGeom>
              <a:avLst/>
              <a:gdLst/>
              <a:ahLst/>
              <a:cxnLst/>
              <a:rect l="l" t="t" r="r" b="b"/>
              <a:pathLst>
                <a:path w="3248659" h="41275">
                  <a:moveTo>
                    <a:pt x="949775" y="28"/>
                  </a:moveTo>
                  <a:lnTo>
                    <a:pt x="908615" y="0"/>
                  </a:lnTo>
                  <a:lnTo>
                    <a:pt x="868792" y="772"/>
                  </a:lnTo>
                  <a:lnTo>
                    <a:pt x="828230" y="2192"/>
                  </a:lnTo>
                  <a:lnTo>
                    <a:pt x="681361" y="8787"/>
                  </a:lnTo>
                  <a:lnTo>
                    <a:pt x="556997" y="13502"/>
                  </a:lnTo>
                  <a:lnTo>
                    <a:pt x="408620" y="19688"/>
                  </a:lnTo>
                  <a:lnTo>
                    <a:pt x="365120" y="21166"/>
                  </a:lnTo>
                  <a:lnTo>
                    <a:pt x="322262" y="22155"/>
                  </a:lnTo>
                  <a:lnTo>
                    <a:pt x="278642" y="22539"/>
                  </a:lnTo>
                  <a:lnTo>
                    <a:pt x="232856" y="22199"/>
                  </a:lnTo>
                  <a:lnTo>
                    <a:pt x="183503" y="21018"/>
                  </a:lnTo>
                  <a:lnTo>
                    <a:pt x="129177" y="18878"/>
                  </a:lnTo>
                  <a:lnTo>
                    <a:pt x="68477" y="15661"/>
                  </a:lnTo>
                  <a:lnTo>
                    <a:pt x="0" y="11249"/>
                  </a:lnTo>
                  <a:lnTo>
                    <a:pt x="380" y="18488"/>
                  </a:lnTo>
                  <a:lnTo>
                    <a:pt x="889" y="21282"/>
                  </a:lnTo>
                  <a:lnTo>
                    <a:pt x="0" y="30299"/>
                  </a:lnTo>
                  <a:lnTo>
                    <a:pt x="45360" y="30022"/>
                  </a:lnTo>
                  <a:lnTo>
                    <a:pt x="90244" y="30127"/>
                  </a:lnTo>
                  <a:lnTo>
                    <a:pt x="135106" y="30523"/>
                  </a:lnTo>
                  <a:lnTo>
                    <a:pt x="274083" y="32535"/>
                  </a:lnTo>
                  <a:lnTo>
                    <a:pt x="374925" y="33650"/>
                  </a:lnTo>
                  <a:lnTo>
                    <a:pt x="429161" y="33864"/>
                  </a:lnTo>
                  <a:lnTo>
                    <a:pt x="486546" y="33728"/>
                  </a:lnTo>
                  <a:lnTo>
                    <a:pt x="547531" y="33149"/>
                  </a:lnTo>
                  <a:lnTo>
                    <a:pt x="612571" y="32037"/>
                  </a:lnTo>
                  <a:lnTo>
                    <a:pt x="750859" y="28722"/>
                  </a:lnTo>
                  <a:lnTo>
                    <a:pt x="813691" y="28037"/>
                  </a:lnTo>
                  <a:lnTo>
                    <a:pt x="871372" y="28072"/>
                  </a:lnTo>
                  <a:lnTo>
                    <a:pt x="924660" y="28657"/>
                  </a:lnTo>
                  <a:lnTo>
                    <a:pt x="974313" y="29619"/>
                  </a:lnTo>
                  <a:lnTo>
                    <a:pt x="1109052" y="33053"/>
                  </a:lnTo>
                  <a:lnTo>
                    <a:pt x="1151752" y="33808"/>
                  </a:lnTo>
                  <a:lnTo>
                    <a:pt x="1194611" y="34081"/>
                  </a:lnTo>
                  <a:lnTo>
                    <a:pt x="1238386" y="33702"/>
                  </a:lnTo>
                  <a:lnTo>
                    <a:pt x="1283837" y="32499"/>
                  </a:lnTo>
                  <a:lnTo>
                    <a:pt x="1386092" y="27577"/>
                  </a:lnTo>
                  <a:lnTo>
                    <a:pt x="1433891" y="25827"/>
                  </a:lnTo>
                  <a:lnTo>
                    <a:pt x="1477030" y="24906"/>
                  </a:lnTo>
                  <a:lnTo>
                    <a:pt x="1517422" y="24673"/>
                  </a:lnTo>
                  <a:lnTo>
                    <a:pt x="1556977" y="24983"/>
                  </a:lnTo>
                  <a:lnTo>
                    <a:pt x="1745064" y="28820"/>
                  </a:lnTo>
                  <a:lnTo>
                    <a:pt x="1809111" y="29715"/>
                  </a:lnTo>
                  <a:lnTo>
                    <a:pt x="1883791" y="30299"/>
                  </a:lnTo>
                  <a:lnTo>
                    <a:pt x="1946653" y="30200"/>
                  </a:lnTo>
                  <a:lnTo>
                    <a:pt x="2008365" y="29419"/>
                  </a:lnTo>
                  <a:lnTo>
                    <a:pt x="2068759" y="28132"/>
                  </a:lnTo>
                  <a:lnTo>
                    <a:pt x="2127670" y="26511"/>
                  </a:lnTo>
                  <a:lnTo>
                    <a:pt x="2293826" y="21393"/>
                  </a:lnTo>
                  <a:lnTo>
                    <a:pt x="2345130" y="20182"/>
                  </a:lnTo>
                  <a:lnTo>
                    <a:pt x="2394115" y="19509"/>
                  </a:lnTo>
                  <a:lnTo>
                    <a:pt x="2440615" y="19547"/>
                  </a:lnTo>
                  <a:lnTo>
                    <a:pt x="2484462" y="20471"/>
                  </a:lnTo>
                  <a:lnTo>
                    <a:pt x="2525490" y="22455"/>
                  </a:lnTo>
                  <a:lnTo>
                    <a:pt x="2563531" y="25673"/>
                  </a:lnTo>
                  <a:lnTo>
                    <a:pt x="2598420" y="30299"/>
                  </a:lnTo>
                  <a:lnTo>
                    <a:pt x="2637678" y="35217"/>
                  </a:lnTo>
                  <a:lnTo>
                    <a:pt x="2683041" y="38509"/>
                  </a:lnTo>
                  <a:lnTo>
                    <a:pt x="2733329" y="40397"/>
                  </a:lnTo>
                  <a:lnTo>
                    <a:pt x="2787366" y="41100"/>
                  </a:lnTo>
                  <a:lnTo>
                    <a:pt x="2843974" y="40836"/>
                  </a:lnTo>
                  <a:lnTo>
                    <a:pt x="2901974" y="39826"/>
                  </a:lnTo>
                  <a:lnTo>
                    <a:pt x="2960188" y="38289"/>
                  </a:lnTo>
                  <a:lnTo>
                    <a:pt x="3171637" y="31264"/>
                  </a:lnTo>
                  <a:lnTo>
                    <a:pt x="3213257" y="30387"/>
                  </a:lnTo>
                  <a:lnTo>
                    <a:pt x="3248025" y="30299"/>
                  </a:lnTo>
                  <a:lnTo>
                    <a:pt x="3248405" y="21155"/>
                  </a:lnTo>
                  <a:lnTo>
                    <a:pt x="3247771" y="15948"/>
                  </a:lnTo>
                  <a:lnTo>
                    <a:pt x="3248025" y="11249"/>
                  </a:lnTo>
                  <a:lnTo>
                    <a:pt x="3194449" y="16484"/>
                  </a:lnTo>
                  <a:lnTo>
                    <a:pt x="3139700" y="19729"/>
                  </a:lnTo>
                  <a:lnTo>
                    <a:pt x="3084174" y="21271"/>
                  </a:lnTo>
                  <a:lnTo>
                    <a:pt x="3028265" y="21397"/>
                  </a:lnTo>
                  <a:lnTo>
                    <a:pt x="2972369" y="20393"/>
                  </a:lnTo>
                  <a:lnTo>
                    <a:pt x="2916880" y="18546"/>
                  </a:lnTo>
                  <a:lnTo>
                    <a:pt x="2862193" y="16142"/>
                  </a:lnTo>
                  <a:lnTo>
                    <a:pt x="2706901" y="8455"/>
                  </a:lnTo>
                  <a:lnTo>
                    <a:pt x="2659376" y="6689"/>
                  </a:lnTo>
                  <a:lnTo>
                    <a:pt x="2614630" y="5799"/>
                  </a:lnTo>
                  <a:lnTo>
                    <a:pt x="2573057" y="6072"/>
                  </a:lnTo>
                  <a:lnTo>
                    <a:pt x="2535052" y="7793"/>
                  </a:lnTo>
                  <a:lnTo>
                    <a:pt x="2458042" y="15697"/>
                  </a:lnTo>
                  <a:lnTo>
                    <a:pt x="2409773" y="18217"/>
                  </a:lnTo>
                  <a:lnTo>
                    <a:pt x="2357332" y="19143"/>
                  </a:lnTo>
                  <a:lnTo>
                    <a:pt x="2301846" y="18813"/>
                  </a:lnTo>
                  <a:lnTo>
                    <a:pt x="2244445" y="17562"/>
                  </a:lnTo>
                  <a:lnTo>
                    <a:pt x="2186257" y="15726"/>
                  </a:lnTo>
                  <a:lnTo>
                    <a:pt x="2072033" y="11644"/>
                  </a:lnTo>
                  <a:lnTo>
                    <a:pt x="2018254" y="10070"/>
                  </a:lnTo>
                  <a:lnTo>
                    <a:pt x="1968201" y="9256"/>
                  </a:lnTo>
                  <a:lnTo>
                    <a:pt x="1923004" y="9537"/>
                  </a:lnTo>
                  <a:lnTo>
                    <a:pt x="1883791" y="11249"/>
                  </a:lnTo>
                  <a:lnTo>
                    <a:pt x="1850698" y="13415"/>
                  </a:lnTo>
                  <a:lnTo>
                    <a:pt x="1813107" y="15515"/>
                  </a:lnTo>
                  <a:lnTo>
                    <a:pt x="1771452" y="17481"/>
                  </a:lnTo>
                  <a:lnTo>
                    <a:pt x="1726167" y="19247"/>
                  </a:lnTo>
                  <a:lnTo>
                    <a:pt x="1677686" y="20746"/>
                  </a:lnTo>
                  <a:lnTo>
                    <a:pt x="1626446" y="21913"/>
                  </a:lnTo>
                  <a:lnTo>
                    <a:pt x="1572879" y="22679"/>
                  </a:lnTo>
                  <a:lnTo>
                    <a:pt x="1517420" y="22979"/>
                  </a:lnTo>
                  <a:lnTo>
                    <a:pt x="1460505" y="22746"/>
                  </a:lnTo>
                  <a:lnTo>
                    <a:pt x="1402568" y="21913"/>
                  </a:lnTo>
                  <a:lnTo>
                    <a:pt x="1344043" y="20413"/>
                  </a:lnTo>
                  <a:lnTo>
                    <a:pt x="1285365" y="18180"/>
                  </a:lnTo>
                  <a:lnTo>
                    <a:pt x="1226969" y="15148"/>
                  </a:lnTo>
                  <a:lnTo>
                    <a:pt x="1102028" y="6469"/>
                  </a:lnTo>
                  <a:lnTo>
                    <a:pt x="1044406" y="3108"/>
                  </a:lnTo>
                  <a:lnTo>
                    <a:pt x="994347" y="1013"/>
                  </a:lnTo>
                  <a:lnTo>
                    <a:pt x="949775" y="28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43445" y="2355437"/>
              <a:ext cx="3248660" cy="48895"/>
            </a:xfrm>
            <a:custGeom>
              <a:avLst/>
              <a:gdLst/>
              <a:ahLst/>
              <a:cxnLst/>
              <a:rect l="l" t="t" r="r" b="b"/>
              <a:pathLst>
                <a:path w="3248659" h="48894">
                  <a:moveTo>
                    <a:pt x="253" y="16287"/>
                  </a:moveTo>
                  <a:lnTo>
                    <a:pt x="59758" y="11068"/>
                  </a:lnTo>
                  <a:lnTo>
                    <a:pt x="118336" y="6886"/>
                  </a:lnTo>
                  <a:lnTo>
                    <a:pt x="175827" y="3714"/>
                  </a:lnTo>
                  <a:lnTo>
                    <a:pt x="232066" y="1527"/>
                  </a:lnTo>
                  <a:lnTo>
                    <a:pt x="286891" y="298"/>
                  </a:lnTo>
                  <a:lnTo>
                    <a:pt x="340137" y="0"/>
                  </a:lnTo>
                  <a:lnTo>
                    <a:pt x="391643" y="606"/>
                  </a:lnTo>
                  <a:lnTo>
                    <a:pt x="441245" y="2091"/>
                  </a:lnTo>
                  <a:lnTo>
                    <a:pt x="488779" y="4429"/>
                  </a:lnTo>
                  <a:lnTo>
                    <a:pt x="534083" y="7591"/>
                  </a:lnTo>
                  <a:lnTo>
                    <a:pt x="576993" y="11553"/>
                  </a:lnTo>
                  <a:lnTo>
                    <a:pt x="617347" y="16287"/>
                  </a:lnTo>
                  <a:lnTo>
                    <a:pt x="654158" y="20343"/>
                  </a:lnTo>
                  <a:lnTo>
                    <a:pt x="692647" y="23174"/>
                  </a:lnTo>
                  <a:lnTo>
                    <a:pt x="732955" y="24929"/>
                  </a:lnTo>
                  <a:lnTo>
                    <a:pt x="775222" y="25758"/>
                  </a:lnTo>
                  <a:lnTo>
                    <a:pt x="819588" y="25811"/>
                  </a:lnTo>
                  <a:lnTo>
                    <a:pt x="866194" y="25239"/>
                  </a:lnTo>
                  <a:lnTo>
                    <a:pt x="915180" y="24190"/>
                  </a:lnTo>
                  <a:lnTo>
                    <a:pt x="966687" y="22815"/>
                  </a:lnTo>
                  <a:lnTo>
                    <a:pt x="1020856" y="21263"/>
                  </a:lnTo>
                  <a:lnTo>
                    <a:pt x="1077826" y="19685"/>
                  </a:lnTo>
                  <a:lnTo>
                    <a:pt x="1137738" y="18229"/>
                  </a:lnTo>
                  <a:lnTo>
                    <a:pt x="1200733" y="17047"/>
                  </a:lnTo>
                  <a:lnTo>
                    <a:pt x="1266952" y="16287"/>
                  </a:lnTo>
                  <a:lnTo>
                    <a:pt x="1332687" y="16044"/>
                  </a:lnTo>
                  <a:lnTo>
                    <a:pt x="1394459" y="16238"/>
                  </a:lnTo>
                  <a:lnTo>
                    <a:pt x="1452746" y="16761"/>
                  </a:lnTo>
                  <a:lnTo>
                    <a:pt x="1508026" y="17505"/>
                  </a:lnTo>
                  <a:lnTo>
                    <a:pt x="1560776" y="18361"/>
                  </a:lnTo>
                  <a:lnTo>
                    <a:pt x="1611475" y="19223"/>
                  </a:lnTo>
                  <a:lnTo>
                    <a:pt x="1660600" y="19980"/>
                  </a:lnTo>
                  <a:lnTo>
                    <a:pt x="1708629" y="20526"/>
                  </a:lnTo>
                  <a:lnTo>
                    <a:pt x="1756041" y="20751"/>
                  </a:lnTo>
                  <a:lnTo>
                    <a:pt x="1803312" y="20548"/>
                  </a:lnTo>
                  <a:lnTo>
                    <a:pt x="1850922" y="19809"/>
                  </a:lnTo>
                  <a:lnTo>
                    <a:pt x="1899348" y="18424"/>
                  </a:lnTo>
                  <a:lnTo>
                    <a:pt x="1949069" y="16287"/>
                  </a:lnTo>
                  <a:lnTo>
                    <a:pt x="2000622" y="14354"/>
                  </a:lnTo>
                  <a:lnTo>
                    <a:pt x="2053937" y="13514"/>
                  </a:lnTo>
                  <a:lnTo>
                    <a:pt x="2108575" y="13556"/>
                  </a:lnTo>
                  <a:lnTo>
                    <a:pt x="2164097" y="14271"/>
                  </a:lnTo>
                  <a:lnTo>
                    <a:pt x="2220064" y="15448"/>
                  </a:lnTo>
                  <a:lnTo>
                    <a:pt x="2276038" y="16877"/>
                  </a:lnTo>
                  <a:lnTo>
                    <a:pt x="2331580" y="18348"/>
                  </a:lnTo>
                  <a:lnTo>
                    <a:pt x="2386251" y="19652"/>
                  </a:lnTo>
                  <a:lnTo>
                    <a:pt x="2439612" y="20576"/>
                  </a:lnTo>
                  <a:lnTo>
                    <a:pt x="2491225" y="20912"/>
                  </a:lnTo>
                  <a:lnTo>
                    <a:pt x="2540651" y="20450"/>
                  </a:lnTo>
                  <a:lnTo>
                    <a:pt x="2587450" y="18978"/>
                  </a:lnTo>
                  <a:lnTo>
                    <a:pt x="2631185" y="16287"/>
                  </a:lnTo>
                  <a:lnTo>
                    <a:pt x="2679062" y="13326"/>
                  </a:lnTo>
                  <a:lnTo>
                    <a:pt x="2730906" y="11604"/>
                  </a:lnTo>
                  <a:lnTo>
                    <a:pt x="2785721" y="10912"/>
                  </a:lnTo>
                  <a:lnTo>
                    <a:pt x="2842509" y="11038"/>
                  </a:lnTo>
                  <a:lnTo>
                    <a:pt x="2900274" y="11773"/>
                  </a:lnTo>
                  <a:lnTo>
                    <a:pt x="2958020" y="12906"/>
                  </a:lnTo>
                  <a:lnTo>
                    <a:pt x="3014750" y="14227"/>
                  </a:lnTo>
                  <a:lnTo>
                    <a:pt x="3069467" y="15525"/>
                  </a:lnTo>
                  <a:lnTo>
                    <a:pt x="3121175" y="16591"/>
                  </a:lnTo>
                  <a:lnTo>
                    <a:pt x="3168878" y="17213"/>
                  </a:lnTo>
                  <a:lnTo>
                    <a:pt x="3211578" y="17182"/>
                  </a:lnTo>
                  <a:lnTo>
                    <a:pt x="3248279" y="16287"/>
                  </a:lnTo>
                  <a:lnTo>
                    <a:pt x="3247517" y="24796"/>
                  </a:lnTo>
                  <a:lnTo>
                    <a:pt x="3247898" y="28860"/>
                  </a:lnTo>
                  <a:lnTo>
                    <a:pt x="3248279" y="35337"/>
                  </a:lnTo>
                  <a:lnTo>
                    <a:pt x="3209251" y="36115"/>
                  </a:lnTo>
                  <a:lnTo>
                    <a:pt x="3164126" y="36344"/>
                  </a:lnTo>
                  <a:lnTo>
                    <a:pt x="3113964" y="36130"/>
                  </a:lnTo>
                  <a:lnTo>
                    <a:pt x="3059828" y="35582"/>
                  </a:lnTo>
                  <a:lnTo>
                    <a:pt x="3002780" y="34806"/>
                  </a:lnTo>
                  <a:lnTo>
                    <a:pt x="2943884" y="33911"/>
                  </a:lnTo>
                  <a:lnTo>
                    <a:pt x="2884201" y="33004"/>
                  </a:lnTo>
                  <a:lnTo>
                    <a:pt x="2824795" y="32192"/>
                  </a:lnTo>
                  <a:lnTo>
                    <a:pt x="2766726" y="31582"/>
                  </a:lnTo>
                  <a:lnTo>
                    <a:pt x="2711059" y="31283"/>
                  </a:lnTo>
                  <a:lnTo>
                    <a:pt x="2658855" y="31401"/>
                  </a:lnTo>
                  <a:lnTo>
                    <a:pt x="2611178" y="32045"/>
                  </a:lnTo>
                  <a:lnTo>
                    <a:pt x="2569088" y="33321"/>
                  </a:lnTo>
                  <a:lnTo>
                    <a:pt x="2533650" y="35337"/>
                  </a:lnTo>
                  <a:lnTo>
                    <a:pt x="2500334" y="37023"/>
                  </a:lnTo>
                  <a:lnTo>
                    <a:pt x="2424482" y="36758"/>
                  </a:lnTo>
                  <a:lnTo>
                    <a:pt x="2382135" y="35326"/>
                  </a:lnTo>
                  <a:lnTo>
                    <a:pt x="2336968" y="33375"/>
                  </a:lnTo>
                  <a:lnTo>
                    <a:pt x="2289074" y="31165"/>
                  </a:lnTo>
                  <a:lnTo>
                    <a:pt x="2238549" y="28955"/>
                  </a:lnTo>
                  <a:lnTo>
                    <a:pt x="2185487" y="27006"/>
                  </a:lnTo>
                  <a:lnTo>
                    <a:pt x="2129983" y="25578"/>
                  </a:lnTo>
                  <a:lnTo>
                    <a:pt x="2072132" y="24929"/>
                  </a:lnTo>
                  <a:lnTo>
                    <a:pt x="2012028" y="25321"/>
                  </a:lnTo>
                  <a:lnTo>
                    <a:pt x="1949766" y="27013"/>
                  </a:lnTo>
                  <a:lnTo>
                    <a:pt x="1885441" y="30265"/>
                  </a:lnTo>
                  <a:lnTo>
                    <a:pt x="1819148" y="35337"/>
                  </a:lnTo>
                  <a:lnTo>
                    <a:pt x="1751319" y="40941"/>
                  </a:lnTo>
                  <a:lnTo>
                    <a:pt x="1691716" y="44826"/>
                  </a:lnTo>
                  <a:lnTo>
                    <a:pt x="1638908" y="47204"/>
                  </a:lnTo>
                  <a:lnTo>
                    <a:pt x="1591462" y="48292"/>
                  </a:lnTo>
                  <a:lnTo>
                    <a:pt x="1547948" y="48302"/>
                  </a:lnTo>
                  <a:lnTo>
                    <a:pt x="1506933" y="47450"/>
                  </a:lnTo>
                  <a:lnTo>
                    <a:pt x="1466986" y="45949"/>
                  </a:lnTo>
                  <a:lnTo>
                    <a:pt x="1426674" y="44015"/>
                  </a:lnTo>
                  <a:lnTo>
                    <a:pt x="1384567" y="41861"/>
                  </a:lnTo>
                  <a:lnTo>
                    <a:pt x="1339231" y="39702"/>
                  </a:lnTo>
                  <a:lnTo>
                    <a:pt x="1289237" y="37752"/>
                  </a:lnTo>
                  <a:lnTo>
                    <a:pt x="1233151" y="36226"/>
                  </a:lnTo>
                  <a:lnTo>
                    <a:pt x="1169543" y="35337"/>
                  </a:lnTo>
                  <a:lnTo>
                    <a:pt x="1131054" y="35189"/>
                  </a:lnTo>
                  <a:lnTo>
                    <a:pt x="1092212" y="35286"/>
                  </a:lnTo>
                  <a:lnTo>
                    <a:pt x="1052907" y="35595"/>
                  </a:lnTo>
                  <a:lnTo>
                    <a:pt x="1013029" y="36082"/>
                  </a:lnTo>
                  <a:lnTo>
                    <a:pt x="972467" y="36715"/>
                  </a:lnTo>
                  <a:lnTo>
                    <a:pt x="931113" y="37461"/>
                  </a:lnTo>
                  <a:lnTo>
                    <a:pt x="888856" y="38287"/>
                  </a:lnTo>
                  <a:lnTo>
                    <a:pt x="845585" y="39159"/>
                  </a:lnTo>
                  <a:lnTo>
                    <a:pt x="801193" y="40044"/>
                  </a:lnTo>
                  <a:lnTo>
                    <a:pt x="755567" y="40910"/>
                  </a:lnTo>
                  <a:lnTo>
                    <a:pt x="708599" y="41723"/>
                  </a:lnTo>
                  <a:lnTo>
                    <a:pt x="660178" y="42451"/>
                  </a:lnTo>
                  <a:lnTo>
                    <a:pt x="610195" y="43060"/>
                  </a:lnTo>
                  <a:lnTo>
                    <a:pt x="558540" y="43516"/>
                  </a:lnTo>
                  <a:lnTo>
                    <a:pt x="505103" y="43788"/>
                  </a:lnTo>
                  <a:lnTo>
                    <a:pt x="449773" y="43842"/>
                  </a:lnTo>
                  <a:lnTo>
                    <a:pt x="392441" y="43645"/>
                  </a:lnTo>
                  <a:lnTo>
                    <a:pt x="332998" y="43164"/>
                  </a:lnTo>
                  <a:lnTo>
                    <a:pt x="271332" y="42365"/>
                  </a:lnTo>
                  <a:lnTo>
                    <a:pt x="207335" y="41216"/>
                  </a:lnTo>
                  <a:lnTo>
                    <a:pt x="140896" y="39684"/>
                  </a:lnTo>
                  <a:lnTo>
                    <a:pt x="71906" y="37735"/>
                  </a:lnTo>
                  <a:lnTo>
                    <a:pt x="253" y="35337"/>
                  </a:lnTo>
                  <a:lnTo>
                    <a:pt x="253" y="29241"/>
                  </a:lnTo>
                  <a:lnTo>
                    <a:pt x="0" y="23018"/>
                  </a:lnTo>
                  <a:lnTo>
                    <a:pt x="253" y="16287"/>
                  </a:lnTo>
                  <a:close/>
                </a:path>
              </a:pathLst>
            </a:custGeom>
            <a:ln w="3810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507733" y="2551112"/>
            <a:ext cx="4900295" cy="3459479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1085"/>
              </a:spcBef>
            </a:pPr>
            <a:r>
              <a:rPr sz="1550" spc="20" dirty="0">
                <a:latin typeface="Times New Roman"/>
                <a:cs typeface="Times New Roman"/>
              </a:rPr>
              <a:t>Ортаңғы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мидың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қызметтері:</a:t>
            </a:r>
            <a:endParaRPr sz="1550">
              <a:latin typeface="Times New Roman"/>
              <a:cs typeface="Times New Roman"/>
            </a:endParaRPr>
          </a:p>
          <a:p>
            <a:pPr marL="241300" marR="5080" indent="-229235">
              <a:lnSpc>
                <a:spcPts val="1730"/>
              </a:lnSpc>
              <a:spcBef>
                <a:spcPts val="1160"/>
              </a:spcBef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550" spc="5" dirty="0">
                <a:latin typeface="Times New Roman"/>
                <a:cs typeface="Times New Roman"/>
              </a:rPr>
              <a:t>-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b="1" spc="20" dirty="0">
                <a:latin typeface="Times New Roman"/>
                <a:cs typeface="Times New Roman"/>
              </a:rPr>
              <a:t>Көру</a:t>
            </a:r>
            <a:r>
              <a:rPr sz="1550" b="1" dirty="0">
                <a:latin typeface="Times New Roman"/>
                <a:cs typeface="Times New Roman"/>
              </a:rPr>
              <a:t> </a:t>
            </a:r>
            <a:r>
              <a:rPr sz="1550" b="1" spc="20" dirty="0">
                <a:latin typeface="Times New Roman"/>
                <a:cs typeface="Times New Roman"/>
              </a:rPr>
              <a:t>және</a:t>
            </a:r>
            <a:r>
              <a:rPr sz="1550" b="1" spc="45" dirty="0">
                <a:latin typeface="Times New Roman"/>
                <a:cs typeface="Times New Roman"/>
              </a:rPr>
              <a:t> </a:t>
            </a:r>
            <a:r>
              <a:rPr sz="1550" b="1" spc="10" dirty="0">
                <a:latin typeface="Times New Roman"/>
                <a:cs typeface="Times New Roman"/>
              </a:rPr>
              <a:t>есту</a:t>
            </a:r>
            <a:r>
              <a:rPr sz="1550" b="1" spc="55" dirty="0">
                <a:latin typeface="Times New Roman"/>
                <a:cs typeface="Times New Roman"/>
              </a:rPr>
              <a:t> </a:t>
            </a:r>
            <a:r>
              <a:rPr sz="1550" b="1" spc="20" dirty="0">
                <a:latin typeface="Times New Roman"/>
                <a:cs typeface="Times New Roman"/>
              </a:rPr>
              <a:t>рефлекстерін</a:t>
            </a:r>
            <a:r>
              <a:rPr sz="1550" b="1" spc="10" dirty="0">
                <a:latin typeface="Times New Roman"/>
                <a:cs typeface="Times New Roman"/>
              </a:rPr>
              <a:t> </a:t>
            </a:r>
            <a:r>
              <a:rPr sz="1550" b="1" spc="15" dirty="0">
                <a:latin typeface="Times New Roman"/>
                <a:cs typeface="Times New Roman"/>
              </a:rPr>
              <a:t>басқару:</a:t>
            </a:r>
            <a:r>
              <a:rPr sz="1550" b="1" spc="2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Жарық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пен </a:t>
            </a:r>
            <a:r>
              <a:rPr sz="1550" spc="-37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дыбысқа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жауап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ретінде</a:t>
            </a:r>
            <a:r>
              <a:rPr sz="1550" spc="1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рефлекторлық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реакцияларды 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іске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қосады.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 MT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241300" marR="420370" indent="-229235">
              <a:lnSpc>
                <a:spcPts val="1730"/>
              </a:lnSpc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550" spc="5" dirty="0">
                <a:latin typeface="Times New Roman"/>
                <a:cs typeface="Times New Roman"/>
              </a:rPr>
              <a:t>-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b="1" spc="25" dirty="0">
                <a:latin typeface="Times New Roman"/>
                <a:cs typeface="Times New Roman"/>
              </a:rPr>
              <a:t>Қозғалысты</a:t>
            </a:r>
            <a:r>
              <a:rPr sz="1550" b="1" spc="30" dirty="0">
                <a:latin typeface="Times New Roman"/>
                <a:cs typeface="Times New Roman"/>
              </a:rPr>
              <a:t> </a:t>
            </a:r>
            <a:r>
              <a:rPr sz="1550" b="1" spc="10" dirty="0">
                <a:latin typeface="Times New Roman"/>
                <a:cs typeface="Times New Roman"/>
              </a:rPr>
              <a:t>бақылау:</a:t>
            </a:r>
            <a:r>
              <a:rPr sz="1550" b="1" spc="2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Аяқ-қолдың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ерікті 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қозғалыстарын, дене позициясын және </a:t>
            </a:r>
            <a:r>
              <a:rPr sz="1550" spc="20" dirty="0">
                <a:latin typeface="Times New Roman"/>
                <a:cs typeface="Times New Roman"/>
              </a:rPr>
              <a:t>қозғалыс </a:t>
            </a:r>
            <a:r>
              <a:rPr sz="1550" spc="-37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үйлесімділігін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реттейді.</a:t>
            </a:r>
            <a:endParaRPr sz="1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 MT"/>
              <a:buChar char="•"/>
            </a:pPr>
            <a:endParaRPr sz="1550">
              <a:latin typeface="Times New Roman"/>
              <a:cs typeface="Times New Roman"/>
            </a:endParaRPr>
          </a:p>
          <a:p>
            <a:pPr marL="241300" marR="512445" indent="-229235">
              <a:lnSpc>
                <a:spcPts val="1730"/>
              </a:lnSpc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550" spc="5" dirty="0">
                <a:latin typeface="Times New Roman"/>
                <a:cs typeface="Times New Roman"/>
              </a:rPr>
              <a:t>-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b="1" spc="20" dirty="0">
                <a:latin typeface="Times New Roman"/>
                <a:cs typeface="Times New Roman"/>
              </a:rPr>
              <a:t>Бұлшықет</a:t>
            </a:r>
            <a:r>
              <a:rPr sz="1550" b="1" spc="60" dirty="0">
                <a:latin typeface="Times New Roman"/>
                <a:cs typeface="Times New Roman"/>
              </a:rPr>
              <a:t> </a:t>
            </a:r>
            <a:r>
              <a:rPr sz="1550" b="1" spc="10" dirty="0">
                <a:latin typeface="Times New Roman"/>
                <a:cs typeface="Times New Roman"/>
              </a:rPr>
              <a:t>тонусы:</a:t>
            </a:r>
            <a:r>
              <a:rPr sz="1550" b="1" spc="3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Бұлшықеттердің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тұрақты </a:t>
            </a:r>
            <a:r>
              <a:rPr sz="1550" spc="-375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Times New Roman"/>
                <a:cs typeface="Times New Roman"/>
              </a:rPr>
              <a:t>кернеуін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және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дененің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тепе-теңдігін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сақтауға 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көмектеседі.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59688E-0D67-0E47-5549-D66E3894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ru-RU" sz="5400" dirty="0" err="1"/>
              <a:t>Атқаратын</a:t>
            </a:r>
            <a:r>
              <a:rPr lang="ru-RU" sz="5400" dirty="0"/>
              <a:t> </a:t>
            </a:r>
            <a:r>
              <a:rPr lang="ru-RU" sz="5400" dirty="0" err="1"/>
              <a:t>қызметтері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62CCB3-5E3D-34C9-20AB-541D3055D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555" y="2670048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қуысын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ромбы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тәрізді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қуысымен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байланыстыратын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қуыс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суағар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қақпағы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қақпақты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пластинканың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беткей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қабаты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қабаты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төмпектің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алдыңғы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төмпегінің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афференттік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қыртысасты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рефлекстерінің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артқы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төмпегінің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тепе-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теңдік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рефлекстерінің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орталықтарын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AA0EDDDF-7E29-CD77-B01A-AEE7F93D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38806BC1-EB24-4E1A-B247-5949872E1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835262"/>
              </p:ext>
            </p:extLst>
          </p:nvPr>
        </p:nvGraphicFramePr>
        <p:xfrm>
          <a:off x="4245824" y="0"/>
          <a:ext cx="7395594" cy="576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E96742-1E1C-409D-B61A-E6F3F2D4D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3" y="1248813"/>
            <a:ext cx="4768644" cy="34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1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FECC38-E4C2-E9BD-9C17-D83AAD3B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ru-RU" sz="4800" dirty="0" err="1"/>
              <a:t>Көру</a:t>
            </a:r>
            <a:r>
              <a:rPr lang="ru-RU" sz="4800" dirty="0"/>
              <a:t> </a:t>
            </a:r>
            <a:r>
              <a:rPr lang="ru-RU" sz="4800" dirty="0" err="1"/>
              <a:t>функциясы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6A237E-D87F-2C55-2971-76333E13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/>
            <a:r>
              <a:rPr lang="ru-RU" sz="1800" err="1">
                <a:ea typeface="+mn-lt"/>
                <a:cs typeface="+mn-lt"/>
              </a:rPr>
              <a:t>Ортаңғы</a:t>
            </a:r>
            <a:r>
              <a:rPr lang="ru-RU" sz="1800" dirty="0">
                <a:ea typeface="+mn-lt"/>
                <a:cs typeface="+mn-lt"/>
              </a:rPr>
              <a:t> ми-филогенез </a:t>
            </a:r>
            <a:r>
              <a:rPr lang="ru-RU" sz="1800" err="1">
                <a:ea typeface="+mn-lt"/>
                <a:cs typeface="+mn-lt"/>
              </a:rPr>
              <a:t>үрдісінде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негізінен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көру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рецепторының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әсерімен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дамиды</a:t>
            </a:r>
            <a:r>
              <a:rPr lang="ru-RU" sz="1800" dirty="0">
                <a:ea typeface="+mn-lt"/>
                <a:cs typeface="+mn-lt"/>
              </a:rPr>
              <a:t>. </a:t>
            </a:r>
            <a:r>
              <a:rPr lang="ru-RU" sz="1800" err="1">
                <a:ea typeface="+mn-lt"/>
                <a:cs typeface="+mn-lt"/>
              </a:rPr>
              <a:t>Сондықтан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оның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ең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басты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түзілістерінің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көзді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нервтендіруге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қатысы</a:t>
            </a:r>
            <a:r>
              <a:rPr lang="ru-RU" sz="1800" dirty="0">
                <a:ea typeface="+mn-lt"/>
                <a:cs typeface="+mn-lt"/>
              </a:rPr>
              <a:t> бар. </a:t>
            </a:r>
            <a:r>
              <a:rPr lang="ru-RU" sz="1800" err="1">
                <a:ea typeface="+mn-lt"/>
                <a:cs typeface="+mn-lt"/>
              </a:rPr>
              <a:t>Бұл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жерде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есту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орталықтары</a:t>
            </a:r>
            <a:r>
              <a:rPr lang="ru-RU" sz="1800" dirty="0">
                <a:ea typeface="+mn-lt"/>
                <a:cs typeface="+mn-lt"/>
              </a:rPr>
              <a:t> да </a:t>
            </a:r>
            <a:r>
              <a:rPr lang="ru-RU" sz="1800" err="1">
                <a:ea typeface="+mn-lt"/>
                <a:cs typeface="+mn-lt"/>
              </a:rPr>
              <a:t>түзілді</a:t>
            </a:r>
            <a:r>
              <a:rPr lang="ru-RU" sz="1800" dirty="0">
                <a:ea typeface="+mn-lt"/>
                <a:cs typeface="+mn-lt"/>
              </a:rPr>
              <a:t>. </a:t>
            </a:r>
            <a:r>
              <a:rPr lang="ru-RU" sz="1800" err="1">
                <a:ea typeface="+mn-lt"/>
                <a:cs typeface="+mn-lt"/>
              </a:rPr>
              <a:t>Ортаңғы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мидың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екі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негізгі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бөлігі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болады</a:t>
            </a:r>
            <a:r>
              <a:rPr lang="ru-RU" sz="1800" dirty="0">
                <a:ea typeface="+mn-lt"/>
                <a:cs typeface="+mn-lt"/>
              </a:rPr>
              <a:t>: </a:t>
            </a:r>
            <a:r>
              <a:rPr lang="ru-RU" sz="1800" err="1">
                <a:ea typeface="+mn-lt"/>
                <a:cs typeface="+mn-lt"/>
              </a:rPr>
              <a:t>қыртысасты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есту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және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көру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орталықтары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орналасатын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төбесі</a:t>
            </a:r>
            <a:r>
              <a:rPr lang="ru-RU" sz="1800" dirty="0">
                <a:ea typeface="+mn-lt"/>
                <a:cs typeface="+mn-lt"/>
              </a:rPr>
              <a:t> мен </a:t>
            </a:r>
            <a:r>
              <a:rPr lang="ru-RU" sz="1800" err="1">
                <a:ea typeface="+mn-lt"/>
                <a:cs typeface="+mn-lt"/>
              </a:rPr>
              <a:t>негізінен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өткізгіш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жолдар</a:t>
            </a:r>
            <a:r>
              <a:rPr lang="ru-RU" sz="1800" dirty="0">
                <a:ea typeface="+mn-lt"/>
                <a:cs typeface="+mn-lt"/>
              </a:rPr>
              <a:t> </a:t>
            </a:r>
            <a:r>
              <a:rPr lang="ru-RU" sz="1800" err="1">
                <a:ea typeface="+mn-lt"/>
                <a:cs typeface="+mn-lt"/>
              </a:rPr>
              <a:t>өтетін</a:t>
            </a:r>
            <a:r>
              <a:rPr lang="ru-RU" sz="1800" dirty="0">
                <a:ea typeface="+mn-lt"/>
                <a:cs typeface="+mn-lt"/>
              </a:rPr>
              <a:t> ми </a:t>
            </a:r>
            <a:r>
              <a:rPr lang="ru-RU" sz="1800" err="1">
                <a:ea typeface="+mn-lt"/>
                <a:cs typeface="+mn-lt"/>
              </a:rPr>
              <a:t>аяқшалары</a:t>
            </a:r>
            <a:r>
              <a:rPr lang="ru-RU" sz="1800" dirty="0">
                <a:ea typeface="+mn-lt"/>
                <a:cs typeface="+mn-lt"/>
              </a:rPr>
              <a:t>.</a:t>
            </a:r>
            <a:endParaRPr lang="ru-RU" sz="1800" dirty="0"/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D85BD906-16D4-EB80-A780-1E49B152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52" y="2569464"/>
            <a:ext cx="3127095" cy="3678936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4724DF3C-5CE5-FEF0-3DD8-338C2126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28" y="2569464"/>
            <a:ext cx="4905248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00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79B301-B9D4-659C-E987-3F19E8F9E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562" y="2330141"/>
            <a:ext cx="4818888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ru-RU" sz="2200" b="1" dirty="0"/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өткізгіш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функциясы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функция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таламусқа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спиноталамикалық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трактат,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медиальды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цикл), ми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қыртысы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мен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церебральды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ал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төмен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қарай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медулла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мен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жұлынға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(пирамида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трактісі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кортекс-көпір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рубро-ретикулоспинальды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жолдар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көтерілу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жолдарының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болуымен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анықталады</a:t>
            </a:r>
            <a:r>
              <a:rPr lang="ru-RU" sz="22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80114F42-CDFB-9A61-CEDD-FC712424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31" t="10" b="666"/>
          <a:stretch/>
        </p:blipFill>
        <p:spPr>
          <a:xfrm>
            <a:off x="6886625" y="640080"/>
            <a:ext cx="3883813" cy="5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CFB4DC-06C9-D67C-3E16-6FEF3FEDD673}"/>
              </a:ext>
            </a:extLst>
          </p:cNvPr>
          <p:cNvSpPr txBox="1"/>
          <p:nvPr/>
        </p:nvSpPr>
        <p:spPr>
          <a:xfrm>
            <a:off x="1093679" y="825676"/>
            <a:ext cx="50023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/>
              <a:t>Өткізгіштік</a:t>
            </a:r>
            <a:r>
              <a:rPr lang="ru-RU" sz="3200" b="1" dirty="0"/>
              <a:t> </a:t>
            </a:r>
            <a:r>
              <a:rPr lang="ru-RU" sz="3200" b="1" dirty="0" err="1"/>
              <a:t>функциясы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49126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6371CE-E77C-32C1-56EA-A587F2A7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ru-RU" sz="2800" b="1" err="1">
                <a:latin typeface="Aptos"/>
              </a:rPr>
              <a:t>Ортаңғы</a:t>
            </a:r>
            <a:r>
              <a:rPr lang="ru-RU" sz="2800" b="1" dirty="0">
                <a:latin typeface="Aptos"/>
              </a:rPr>
              <a:t> </a:t>
            </a:r>
            <a:r>
              <a:rPr lang="ru-RU" sz="2800" b="1" err="1">
                <a:latin typeface="Aptos"/>
              </a:rPr>
              <a:t>мидың</a:t>
            </a:r>
            <a:r>
              <a:rPr lang="ru-RU" sz="2800" b="1" dirty="0">
                <a:latin typeface="Aptos"/>
              </a:rPr>
              <a:t> </a:t>
            </a:r>
            <a:r>
              <a:rPr lang="ru-RU" sz="2800" b="1" err="1">
                <a:latin typeface="Aptos"/>
              </a:rPr>
              <a:t>рефлекторлық</a:t>
            </a:r>
            <a:r>
              <a:rPr lang="ru-RU" sz="2800" b="1" dirty="0">
                <a:latin typeface="Aptos"/>
              </a:rPr>
              <a:t> </a:t>
            </a:r>
            <a:r>
              <a:rPr lang="ru-RU" sz="2800" b="1" err="1">
                <a:latin typeface="Aptos"/>
              </a:rPr>
              <a:t>функциясы</a:t>
            </a:r>
            <a:r>
              <a:rPr lang="ru-RU" sz="2800" b="1" dirty="0">
                <a:latin typeface="Aptos"/>
              </a:rPr>
              <a:t>:</a:t>
            </a:r>
            <a:endParaRPr lang="ru-RU" sz="2800" b="1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4B97202-E9BD-35CD-42DE-1D8AC9E5C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108" y="491613"/>
            <a:ext cx="600760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ru-RU" sz="1700" dirty="0">
                <a:ea typeface="+mn-lt"/>
                <a:cs typeface="+mn-lt"/>
              </a:rPr>
              <a:t> 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мидың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рефлекторлық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функциясы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төртбұрыштың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жоғарғы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түйнектері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–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бұл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визуалды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индикативті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қамтамасыз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ететін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негізгі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визуалды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субкортикалық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орталық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-бас пен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көзді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Жарық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қоздырғышына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бұру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көзді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бекіту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қозғалатын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заттарды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бақылау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Жоғарғы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түйнектер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зақымдалған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немесе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тітіркенген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кезде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көздің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нистагмасы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байқалады</a:t>
            </a:r>
            <a:r>
              <a:rPr lang="ru-RU" sz="1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A4EBF829-D2BC-293A-7326-CB20200A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98" y="2277761"/>
            <a:ext cx="3591438" cy="4262342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373875BC-2A15-2EFB-9490-4C738C392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77861"/>
            <a:ext cx="5468112" cy="306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8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C3A0C6-63E5-B974-856C-D14B4D8F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73" y="645616"/>
            <a:ext cx="4832802" cy="1243584"/>
          </a:xfrm>
        </p:spPr>
        <p:txBody>
          <a:bodyPr>
            <a:normAutofit/>
          </a:bodyPr>
          <a:lstStyle/>
          <a:p>
            <a:r>
              <a:rPr lang="ru-RU" sz="3400" b="1" dirty="0" err="1"/>
              <a:t>Кеңістікте</a:t>
            </a:r>
            <a:r>
              <a:rPr lang="ru-RU" sz="3400" b="1" dirty="0"/>
              <a:t> </a:t>
            </a:r>
            <a:r>
              <a:rPr lang="ru-RU" sz="3400" b="1" dirty="0" err="1"/>
              <a:t>орналасу</a:t>
            </a:r>
            <a:r>
              <a:rPr lang="ru-RU" sz="3400" b="1" dirty="0"/>
              <a:t> </a:t>
            </a:r>
            <a:r>
              <a:rPr lang="ru-RU" sz="3400" b="1" dirty="0" err="1"/>
              <a:t>қызметі</a:t>
            </a:r>
            <a:endParaRPr lang="ru-RU" sz="3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FABDE4-14AB-A4D2-F857-B9CEE2B45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197" y="2507849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Ортаңғы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дененің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салыстырмалы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тынығуымен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статикалық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рефлекстерді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жүзеге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асыруға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қатысады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яғни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тұру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әртүрлі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позицияларда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жату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дененің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кеңістіктегі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позициясының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өзгеруімен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байланысты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статокинетикалық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бола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алады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Статикалық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рефлекстер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позотоникалық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орнату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немесе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түзету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болып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бөлінеді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Олар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дененің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бөліктерін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мысалы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басын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орнында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ұстауды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қамтамасыз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сонымен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қатар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олар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позициясын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өзгерткен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кезде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аяқ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қолдардың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бағдарын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түзетеді</a:t>
            </a:r>
            <a:r>
              <a:rPr lang="ru-RU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обувь, снимок экрана, мультфильм&#10;&#10;Автоматически созданное описание">
            <a:extLst>
              <a:ext uri="{FF2B5EF4-FFF2-40B4-BE49-F238E27FC236}">
                <a16:creationId xmlns="" xmlns:a16="http://schemas.microsoft.com/office/drawing/2014/main" id="{A2CAA37F-1F92-4727-0AF1-41C107FE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427" y="517600"/>
            <a:ext cx="3657600" cy="2743200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44DD18DE-2F1D-25BE-7B79-2A5D2930C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427" y="34290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6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269" y="650689"/>
            <a:ext cx="9293860" cy="723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50" spc="20" dirty="0"/>
              <a:t>Ортаңғы </a:t>
            </a:r>
            <a:r>
              <a:rPr sz="4550" spc="25" dirty="0" err="1"/>
              <a:t>мидан</a:t>
            </a:r>
            <a:r>
              <a:rPr sz="4550" spc="10" dirty="0"/>
              <a:t> </a:t>
            </a:r>
            <a:r>
              <a:rPr sz="4550" spc="15" dirty="0" err="1"/>
              <a:t>өтеті</a:t>
            </a:r>
            <a:r>
              <a:rPr lang="kk-KZ" sz="4550" spc="15" dirty="0"/>
              <a:t>н</a:t>
            </a:r>
            <a:r>
              <a:rPr sz="4550" spc="35" dirty="0"/>
              <a:t> </a:t>
            </a:r>
            <a:r>
              <a:rPr sz="4550" spc="25" dirty="0"/>
              <a:t>нерв</a:t>
            </a:r>
            <a:r>
              <a:rPr sz="4550" dirty="0"/>
              <a:t> </a:t>
            </a:r>
            <a:r>
              <a:rPr sz="4550" spc="35" dirty="0"/>
              <a:t>жүйесі</a:t>
            </a:r>
            <a:endParaRPr sz="4550" dirty="0"/>
          </a:p>
        </p:txBody>
      </p:sp>
      <p:grpSp>
        <p:nvGrpSpPr>
          <p:cNvPr id="3" name="object 3"/>
          <p:cNvGrpSpPr/>
          <p:nvPr/>
        </p:nvGrpSpPr>
        <p:grpSpPr>
          <a:xfrm>
            <a:off x="553770" y="1733140"/>
            <a:ext cx="11017885" cy="100965"/>
            <a:chOff x="553770" y="1733140"/>
            <a:chExt cx="11017885" cy="100965"/>
          </a:xfrm>
        </p:grpSpPr>
        <p:sp>
          <p:nvSpPr>
            <p:cNvPr id="4" name="object 4"/>
            <p:cNvSpPr/>
            <p:nvPr/>
          </p:nvSpPr>
          <p:spPr>
            <a:xfrm>
              <a:off x="575455" y="1749665"/>
              <a:ext cx="10974070" cy="62230"/>
            </a:xfrm>
            <a:custGeom>
              <a:avLst/>
              <a:gdLst/>
              <a:ahLst/>
              <a:cxnLst/>
              <a:rect l="l" t="t" r="r" b="b"/>
              <a:pathLst>
                <a:path w="10974070" h="62230">
                  <a:moveTo>
                    <a:pt x="3803019" y="38353"/>
                  </a:moveTo>
                  <a:lnTo>
                    <a:pt x="3275310" y="38353"/>
                  </a:lnTo>
                  <a:lnTo>
                    <a:pt x="3323073" y="40131"/>
                  </a:lnTo>
                  <a:lnTo>
                    <a:pt x="3375006" y="45974"/>
                  </a:lnTo>
                  <a:lnTo>
                    <a:pt x="3413019" y="50800"/>
                  </a:lnTo>
                  <a:lnTo>
                    <a:pt x="3456302" y="54737"/>
                  </a:lnTo>
                  <a:lnTo>
                    <a:pt x="3503959" y="57658"/>
                  </a:lnTo>
                  <a:lnTo>
                    <a:pt x="3555095" y="59943"/>
                  </a:lnTo>
                  <a:lnTo>
                    <a:pt x="3608813" y="61340"/>
                  </a:lnTo>
                  <a:lnTo>
                    <a:pt x="3664218" y="61975"/>
                  </a:lnTo>
                  <a:lnTo>
                    <a:pt x="3720414" y="61975"/>
                  </a:lnTo>
                  <a:lnTo>
                    <a:pt x="3776505" y="61340"/>
                  </a:lnTo>
                  <a:lnTo>
                    <a:pt x="3831595" y="60071"/>
                  </a:lnTo>
                  <a:lnTo>
                    <a:pt x="3884788" y="58165"/>
                  </a:lnTo>
                  <a:lnTo>
                    <a:pt x="3935189" y="55752"/>
                  </a:lnTo>
                  <a:lnTo>
                    <a:pt x="3981902" y="52959"/>
                  </a:lnTo>
                  <a:lnTo>
                    <a:pt x="4024030" y="49656"/>
                  </a:lnTo>
                  <a:lnTo>
                    <a:pt x="4039195" y="48133"/>
                  </a:lnTo>
                  <a:lnTo>
                    <a:pt x="4035123" y="48133"/>
                  </a:lnTo>
                  <a:lnTo>
                    <a:pt x="3983510" y="47371"/>
                  </a:lnTo>
                  <a:lnTo>
                    <a:pt x="3929166" y="45720"/>
                  </a:lnTo>
                  <a:lnTo>
                    <a:pt x="3871704" y="43052"/>
                  </a:lnTo>
                  <a:lnTo>
                    <a:pt x="3810740" y="38988"/>
                  </a:lnTo>
                  <a:lnTo>
                    <a:pt x="3803019" y="38353"/>
                  </a:lnTo>
                  <a:close/>
                </a:path>
                <a:path w="10974070" h="62230">
                  <a:moveTo>
                    <a:pt x="9084653" y="40004"/>
                  </a:moveTo>
                  <a:lnTo>
                    <a:pt x="7951042" y="40004"/>
                  </a:lnTo>
                  <a:lnTo>
                    <a:pt x="8012093" y="41401"/>
                  </a:lnTo>
                  <a:lnTo>
                    <a:pt x="8136174" y="48640"/>
                  </a:lnTo>
                  <a:lnTo>
                    <a:pt x="8181961" y="50926"/>
                  </a:lnTo>
                  <a:lnTo>
                    <a:pt x="8280764" y="54737"/>
                  </a:lnTo>
                  <a:lnTo>
                    <a:pt x="8386647" y="57150"/>
                  </a:lnTo>
                  <a:lnTo>
                    <a:pt x="8552018" y="58420"/>
                  </a:lnTo>
                  <a:lnTo>
                    <a:pt x="8662147" y="57785"/>
                  </a:lnTo>
                  <a:lnTo>
                    <a:pt x="8819479" y="54483"/>
                  </a:lnTo>
                  <a:lnTo>
                    <a:pt x="8914642" y="50800"/>
                  </a:lnTo>
                  <a:lnTo>
                    <a:pt x="8958153" y="48513"/>
                  </a:lnTo>
                  <a:lnTo>
                    <a:pt x="9084653" y="40004"/>
                  </a:lnTo>
                  <a:close/>
                </a:path>
                <a:path w="10974070" h="62230">
                  <a:moveTo>
                    <a:pt x="7128288" y="41401"/>
                  </a:moveTo>
                  <a:lnTo>
                    <a:pt x="6568689" y="41401"/>
                  </a:lnTo>
                  <a:lnTo>
                    <a:pt x="6616642" y="41783"/>
                  </a:lnTo>
                  <a:lnTo>
                    <a:pt x="6658902" y="43179"/>
                  </a:lnTo>
                  <a:lnTo>
                    <a:pt x="6694278" y="45974"/>
                  </a:lnTo>
                  <a:lnTo>
                    <a:pt x="6751374" y="52831"/>
                  </a:lnTo>
                  <a:lnTo>
                    <a:pt x="6776473" y="55372"/>
                  </a:lnTo>
                  <a:lnTo>
                    <a:pt x="6805387" y="56768"/>
                  </a:lnTo>
                  <a:lnTo>
                    <a:pt x="6842700" y="56768"/>
                  </a:lnTo>
                  <a:lnTo>
                    <a:pt x="6892999" y="55245"/>
                  </a:lnTo>
                  <a:lnTo>
                    <a:pt x="6960868" y="51688"/>
                  </a:lnTo>
                  <a:lnTo>
                    <a:pt x="7109616" y="42290"/>
                  </a:lnTo>
                  <a:lnTo>
                    <a:pt x="7128288" y="41401"/>
                  </a:lnTo>
                  <a:close/>
                </a:path>
                <a:path w="10974070" h="62230">
                  <a:moveTo>
                    <a:pt x="1387884" y="34798"/>
                  </a:moveTo>
                  <a:lnTo>
                    <a:pt x="396873" y="34798"/>
                  </a:lnTo>
                  <a:lnTo>
                    <a:pt x="503433" y="35433"/>
                  </a:lnTo>
                  <a:lnTo>
                    <a:pt x="599355" y="38100"/>
                  </a:lnTo>
                  <a:lnTo>
                    <a:pt x="642014" y="40131"/>
                  </a:lnTo>
                  <a:lnTo>
                    <a:pt x="680438" y="42799"/>
                  </a:lnTo>
                  <a:lnTo>
                    <a:pt x="773264" y="51562"/>
                  </a:lnTo>
                  <a:lnTo>
                    <a:pt x="827366" y="55117"/>
                  </a:lnTo>
                  <a:lnTo>
                    <a:pt x="877801" y="56514"/>
                  </a:lnTo>
                  <a:lnTo>
                    <a:pt x="925960" y="56134"/>
                  </a:lnTo>
                  <a:lnTo>
                    <a:pt x="973237" y="54101"/>
                  </a:lnTo>
                  <a:lnTo>
                    <a:pt x="1021025" y="50673"/>
                  </a:lnTo>
                  <a:lnTo>
                    <a:pt x="1070718" y="45974"/>
                  </a:lnTo>
                  <a:lnTo>
                    <a:pt x="1111220" y="43561"/>
                  </a:lnTo>
                  <a:lnTo>
                    <a:pt x="1556422" y="43561"/>
                  </a:lnTo>
                  <a:lnTo>
                    <a:pt x="1561856" y="42883"/>
                  </a:lnTo>
                  <a:lnTo>
                    <a:pt x="1548578" y="42672"/>
                  </a:lnTo>
                  <a:lnTo>
                    <a:pt x="1502243" y="41148"/>
                  </a:lnTo>
                  <a:lnTo>
                    <a:pt x="1457292" y="39115"/>
                  </a:lnTo>
                  <a:lnTo>
                    <a:pt x="1413666" y="36575"/>
                  </a:lnTo>
                  <a:lnTo>
                    <a:pt x="1387884" y="34798"/>
                  </a:lnTo>
                  <a:close/>
                </a:path>
                <a:path w="10974070" h="62230">
                  <a:moveTo>
                    <a:pt x="5000766" y="20320"/>
                  </a:moveTo>
                  <a:lnTo>
                    <a:pt x="4955631" y="20447"/>
                  </a:lnTo>
                  <a:lnTo>
                    <a:pt x="4533055" y="27939"/>
                  </a:lnTo>
                  <a:lnTo>
                    <a:pt x="4486000" y="29463"/>
                  </a:lnTo>
                  <a:lnTo>
                    <a:pt x="4206828" y="44252"/>
                  </a:lnTo>
                  <a:lnTo>
                    <a:pt x="4300505" y="51815"/>
                  </a:lnTo>
                  <a:lnTo>
                    <a:pt x="4350577" y="54737"/>
                  </a:lnTo>
                  <a:lnTo>
                    <a:pt x="4404206" y="55499"/>
                  </a:lnTo>
                  <a:lnTo>
                    <a:pt x="4462613" y="52959"/>
                  </a:lnTo>
                  <a:lnTo>
                    <a:pt x="4563724" y="41783"/>
                  </a:lnTo>
                  <a:lnTo>
                    <a:pt x="4605531" y="38862"/>
                  </a:lnTo>
                  <a:lnTo>
                    <a:pt x="4651784" y="37084"/>
                  </a:lnTo>
                  <a:lnTo>
                    <a:pt x="4701828" y="36195"/>
                  </a:lnTo>
                  <a:lnTo>
                    <a:pt x="6851787" y="36195"/>
                  </a:lnTo>
                  <a:lnTo>
                    <a:pt x="6775130" y="32892"/>
                  </a:lnTo>
                  <a:lnTo>
                    <a:pt x="6142294" y="32892"/>
                  </a:lnTo>
                  <a:lnTo>
                    <a:pt x="6086588" y="32003"/>
                  </a:lnTo>
                  <a:lnTo>
                    <a:pt x="6024083" y="30099"/>
                  </a:lnTo>
                  <a:lnTo>
                    <a:pt x="6018437" y="29845"/>
                  </a:lnTo>
                  <a:lnTo>
                    <a:pt x="5251813" y="29845"/>
                  </a:lnTo>
                  <a:lnTo>
                    <a:pt x="5216759" y="29590"/>
                  </a:lnTo>
                  <a:lnTo>
                    <a:pt x="5185408" y="28701"/>
                  </a:lnTo>
                  <a:lnTo>
                    <a:pt x="5157959" y="26924"/>
                  </a:lnTo>
                  <a:lnTo>
                    <a:pt x="5120766" y="24002"/>
                  </a:lnTo>
                  <a:lnTo>
                    <a:pt x="5082635" y="21971"/>
                  </a:lnTo>
                  <a:lnTo>
                    <a:pt x="5042868" y="20827"/>
                  </a:lnTo>
                  <a:lnTo>
                    <a:pt x="5000766" y="20320"/>
                  </a:lnTo>
                  <a:close/>
                </a:path>
                <a:path w="10974070" h="62230">
                  <a:moveTo>
                    <a:pt x="1556422" y="43561"/>
                  </a:moveTo>
                  <a:lnTo>
                    <a:pt x="1111220" y="43561"/>
                  </a:lnTo>
                  <a:lnTo>
                    <a:pt x="1153584" y="43941"/>
                  </a:lnTo>
                  <a:lnTo>
                    <a:pt x="1198226" y="46227"/>
                  </a:lnTo>
                  <a:lnTo>
                    <a:pt x="1295994" y="52704"/>
                  </a:lnTo>
                  <a:lnTo>
                    <a:pt x="1349948" y="54990"/>
                  </a:lnTo>
                  <a:lnTo>
                    <a:pt x="1407835" y="55245"/>
                  </a:lnTo>
                  <a:lnTo>
                    <a:pt x="1470068" y="52450"/>
                  </a:lnTo>
                  <a:lnTo>
                    <a:pt x="1537062" y="45974"/>
                  </a:lnTo>
                  <a:lnTo>
                    <a:pt x="1556422" y="43561"/>
                  </a:lnTo>
                  <a:close/>
                </a:path>
                <a:path w="10974070" h="62230">
                  <a:moveTo>
                    <a:pt x="3248090" y="39115"/>
                  </a:moveTo>
                  <a:lnTo>
                    <a:pt x="2745105" y="39115"/>
                  </a:lnTo>
                  <a:lnTo>
                    <a:pt x="2786294" y="39242"/>
                  </a:lnTo>
                  <a:lnTo>
                    <a:pt x="2827087" y="40386"/>
                  </a:lnTo>
                  <a:lnTo>
                    <a:pt x="2867779" y="42545"/>
                  </a:lnTo>
                  <a:lnTo>
                    <a:pt x="2908662" y="45974"/>
                  </a:lnTo>
                  <a:lnTo>
                    <a:pt x="2976926" y="50800"/>
                  </a:lnTo>
                  <a:lnTo>
                    <a:pt x="3036937" y="51815"/>
                  </a:lnTo>
                  <a:lnTo>
                    <a:pt x="3090469" y="50037"/>
                  </a:lnTo>
                  <a:lnTo>
                    <a:pt x="3139298" y="46609"/>
                  </a:lnTo>
                  <a:lnTo>
                    <a:pt x="3185198" y="42799"/>
                  </a:lnTo>
                  <a:lnTo>
                    <a:pt x="3229943" y="39624"/>
                  </a:lnTo>
                  <a:lnTo>
                    <a:pt x="3248090" y="39115"/>
                  </a:lnTo>
                  <a:close/>
                </a:path>
                <a:path w="10974070" h="62230">
                  <a:moveTo>
                    <a:pt x="9221886" y="35560"/>
                  </a:moveTo>
                  <a:lnTo>
                    <a:pt x="9180110" y="35560"/>
                  </a:lnTo>
                  <a:lnTo>
                    <a:pt x="9204623" y="35687"/>
                  </a:lnTo>
                  <a:lnTo>
                    <a:pt x="9230639" y="36195"/>
                  </a:lnTo>
                  <a:lnTo>
                    <a:pt x="9464910" y="45974"/>
                  </a:lnTo>
                  <a:lnTo>
                    <a:pt x="9590746" y="49275"/>
                  </a:lnTo>
                  <a:lnTo>
                    <a:pt x="9707939" y="50418"/>
                  </a:lnTo>
                  <a:lnTo>
                    <a:pt x="10117969" y="45720"/>
                  </a:lnTo>
                  <a:lnTo>
                    <a:pt x="10514609" y="45720"/>
                  </a:lnTo>
                  <a:lnTo>
                    <a:pt x="10591881" y="43434"/>
                  </a:lnTo>
                  <a:lnTo>
                    <a:pt x="10688551" y="42037"/>
                  </a:lnTo>
                  <a:lnTo>
                    <a:pt x="10973754" y="41910"/>
                  </a:lnTo>
                  <a:lnTo>
                    <a:pt x="10973633" y="38353"/>
                  </a:lnTo>
                  <a:lnTo>
                    <a:pt x="10973565" y="37718"/>
                  </a:lnTo>
                  <a:lnTo>
                    <a:pt x="9377004" y="37718"/>
                  </a:lnTo>
                  <a:lnTo>
                    <a:pt x="9330565" y="37591"/>
                  </a:lnTo>
                  <a:lnTo>
                    <a:pt x="9238686" y="36067"/>
                  </a:lnTo>
                  <a:lnTo>
                    <a:pt x="9221886" y="35560"/>
                  </a:lnTo>
                  <a:close/>
                </a:path>
                <a:path w="10974070" h="62230">
                  <a:moveTo>
                    <a:pt x="2172070" y="18668"/>
                  </a:moveTo>
                  <a:lnTo>
                    <a:pt x="2125338" y="18796"/>
                  </a:lnTo>
                  <a:lnTo>
                    <a:pt x="2077332" y="20065"/>
                  </a:lnTo>
                  <a:lnTo>
                    <a:pt x="2027670" y="22605"/>
                  </a:lnTo>
                  <a:lnTo>
                    <a:pt x="1916499" y="32130"/>
                  </a:lnTo>
                  <a:lnTo>
                    <a:pt x="1882030" y="34637"/>
                  </a:lnTo>
                  <a:lnTo>
                    <a:pt x="2113134" y="45974"/>
                  </a:lnTo>
                  <a:lnTo>
                    <a:pt x="2181966" y="48387"/>
                  </a:lnTo>
                  <a:lnTo>
                    <a:pt x="2246881" y="49784"/>
                  </a:lnTo>
                  <a:lnTo>
                    <a:pt x="2308171" y="50164"/>
                  </a:lnTo>
                  <a:lnTo>
                    <a:pt x="2366130" y="49784"/>
                  </a:lnTo>
                  <a:lnTo>
                    <a:pt x="2473228" y="47371"/>
                  </a:lnTo>
                  <a:lnTo>
                    <a:pt x="2660367" y="40639"/>
                  </a:lnTo>
                  <a:lnTo>
                    <a:pt x="2703228" y="39624"/>
                  </a:lnTo>
                  <a:lnTo>
                    <a:pt x="2745105" y="39115"/>
                  </a:lnTo>
                  <a:lnTo>
                    <a:pt x="3248090" y="39115"/>
                  </a:lnTo>
                  <a:lnTo>
                    <a:pt x="3275310" y="38353"/>
                  </a:lnTo>
                  <a:lnTo>
                    <a:pt x="3803019" y="38353"/>
                  </a:lnTo>
                  <a:lnTo>
                    <a:pt x="3745886" y="33654"/>
                  </a:lnTo>
                  <a:lnTo>
                    <a:pt x="3743278" y="33400"/>
                  </a:lnTo>
                  <a:lnTo>
                    <a:pt x="2597875" y="33400"/>
                  </a:lnTo>
                  <a:lnTo>
                    <a:pt x="2545545" y="33147"/>
                  </a:lnTo>
                  <a:lnTo>
                    <a:pt x="2495355" y="32003"/>
                  </a:lnTo>
                  <a:lnTo>
                    <a:pt x="2399877" y="28066"/>
                  </a:lnTo>
                  <a:lnTo>
                    <a:pt x="2263224" y="21209"/>
                  </a:lnTo>
                  <a:lnTo>
                    <a:pt x="2217905" y="19558"/>
                  </a:lnTo>
                  <a:lnTo>
                    <a:pt x="2172070" y="18668"/>
                  </a:lnTo>
                  <a:close/>
                </a:path>
                <a:path w="10974070" h="62230">
                  <a:moveTo>
                    <a:pt x="6851787" y="36195"/>
                  </a:moveTo>
                  <a:lnTo>
                    <a:pt x="4755004" y="36195"/>
                  </a:lnTo>
                  <a:lnTo>
                    <a:pt x="4810656" y="36956"/>
                  </a:lnTo>
                  <a:lnTo>
                    <a:pt x="5266100" y="49784"/>
                  </a:lnTo>
                  <a:lnTo>
                    <a:pt x="5314449" y="50164"/>
                  </a:lnTo>
                  <a:lnTo>
                    <a:pt x="5358700" y="49656"/>
                  </a:lnTo>
                  <a:lnTo>
                    <a:pt x="5398196" y="48387"/>
                  </a:lnTo>
                  <a:lnTo>
                    <a:pt x="5470194" y="42925"/>
                  </a:lnTo>
                  <a:lnTo>
                    <a:pt x="5513275" y="40766"/>
                  </a:lnTo>
                  <a:lnTo>
                    <a:pt x="5560752" y="39115"/>
                  </a:lnTo>
                  <a:lnTo>
                    <a:pt x="5665818" y="37718"/>
                  </a:lnTo>
                  <a:lnTo>
                    <a:pt x="6891304" y="37718"/>
                  </a:lnTo>
                  <a:lnTo>
                    <a:pt x="6851787" y="36195"/>
                  </a:lnTo>
                  <a:close/>
                </a:path>
                <a:path w="10974070" h="62230">
                  <a:moveTo>
                    <a:pt x="10514609" y="45720"/>
                  </a:moveTo>
                  <a:lnTo>
                    <a:pt x="10117969" y="45720"/>
                  </a:lnTo>
                  <a:lnTo>
                    <a:pt x="10363744" y="48260"/>
                  </a:lnTo>
                  <a:lnTo>
                    <a:pt x="10410854" y="48133"/>
                  </a:lnTo>
                  <a:lnTo>
                    <a:pt x="10458220" y="47371"/>
                  </a:lnTo>
                  <a:lnTo>
                    <a:pt x="10514609" y="45720"/>
                  </a:lnTo>
                  <a:close/>
                </a:path>
                <a:path w="10974070" h="62230">
                  <a:moveTo>
                    <a:pt x="4039415" y="48110"/>
                  </a:moveTo>
                  <a:lnTo>
                    <a:pt x="4035123" y="48133"/>
                  </a:lnTo>
                  <a:lnTo>
                    <a:pt x="4039195" y="48133"/>
                  </a:lnTo>
                  <a:lnTo>
                    <a:pt x="4039415" y="48110"/>
                  </a:lnTo>
                  <a:close/>
                </a:path>
                <a:path w="10974070" h="62230">
                  <a:moveTo>
                    <a:pt x="4159394" y="41910"/>
                  </a:moveTo>
                  <a:lnTo>
                    <a:pt x="4111316" y="42037"/>
                  </a:lnTo>
                  <a:lnTo>
                    <a:pt x="4060679" y="45974"/>
                  </a:lnTo>
                  <a:lnTo>
                    <a:pt x="4039415" y="48110"/>
                  </a:lnTo>
                  <a:lnTo>
                    <a:pt x="4084392" y="47878"/>
                  </a:lnTo>
                  <a:lnTo>
                    <a:pt x="4131702" y="46989"/>
                  </a:lnTo>
                  <a:lnTo>
                    <a:pt x="4177439" y="45592"/>
                  </a:lnTo>
                  <a:lnTo>
                    <a:pt x="4206828" y="44252"/>
                  </a:lnTo>
                  <a:lnTo>
                    <a:pt x="4206136" y="44196"/>
                  </a:lnTo>
                  <a:lnTo>
                    <a:pt x="4159394" y="41910"/>
                  </a:lnTo>
                  <a:close/>
                </a:path>
                <a:path w="10974070" h="62230">
                  <a:moveTo>
                    <a:pt x="9205086" y="35051"/>
                  </a:moveTo>
                  <a:lnTo>
                    <a:pt x="7395353" y="35051"/>
                  </a:lnTo>
                  <a:lnTo>
                    <a:pt x="7448372" y="35305"/>
                  </a:lnTo>
                  <a:lnTo>
                    <a:pt x="7499163" y="36067"/>
                  </a:lnTo>
                  <a:lnTo>
                    <a:pt x="7592602" y="38480"/>
                  </a:lnTo>
                  <a:lnTo>
                    <a:pt x="7672752" y="41910"/>
                  </a:lnTo>
                  <a:lnTo>
                    <a:pt x="7736694" y="45974"/>
                  </a:lnTo>
                  <a:lnTo>
                    <a:pt x="7778572" y="47878"/>
                  </a:lnTo>
                  <a:lnTo>
                    <a:pt x="7811524" y="47498"/>
                  </a:lnTo>
                  <a:lnTo>
                    <a:pt x="7840399" y="45465"/>
                  </a:lnTo>
                  <a:lnTo>
                    <a:pt x="7870044" y="42925"/>
                  </a:lnTo>
                  <a:lnTo>
                    <a:pt x="7905308" y="40766"/>
                  </a:lnTo>
                  <a:lnTo>
                    <a:pt x="7951042" y="40004"/>
                  </a:lnTo>
                  <a:lnTo>
                    <a:pt x="9084653" y="40004"/>
                  </a:lnTo>
                  <a:lnTo>
                    <a:pt x="9126260" y="37464"/>
                  </a:lnTo>
                  <a:lnTo>
                    <a:pt x="9154766" y="36195"/>
                  </a:lnTo>
                  <a:lnTo>
                    <a:pt x="9180110" y="35560"/>
                  </a:lnTo>
                  <a:lnTo>
                    <a:pt x="9221886" y="35560"/>
                  </a:lnTo>
                  <a:lnTo>
                    <a:pt x="9205086" y="35051"/>
                  </a:lnTo>
                  <a:close/>
                </a:path>
                <a:path w="10974070" h="62230">
                  <a:moveTo>
                    <a:pt x="107726" y="20574"/>
                  </a:moveTo>
                  <a:lnTo>
                    <a:pt x="54831" y="22351"/>
                  </a:lnTo>
                  <a:lnTo>
                    <a:pt x="806" y="26924"/>
                  </a:lnTo>
                  <a:lnTo>
                    <a:pt x="76" y="34637"/>
                  </a:lnTo>
                  <a:lnTo>
                    <a:pt x="0" y="36575"/>
                  </a:lnTo>
                  <a:lnTo>
                    <a:pt x="1070" y="39877"/>
                  </a:lnTo>
                  <a:lnTo>
                    <a:pt x="1167" y="41783"/>
                  </a:lnTo>
                  <a:lnTo>
                    <a:pt x="806" y="45974"/>
                  </a:lnTo>
                  <a:lnTo>
                    <a:pt x="55386" y="43179"/>
                  </a:lnTo>
                  <a:lnTo>
                    <a:pt x="226280" y="37211"/>
                  </a:lnTo>
                  <a:lnTo>
                    <a:pt x="340917" y="35178"/>
                  </a:lnTo>
                  <a:lnTo>
                    <a:pt x="1387884" y="34798"/>
                  </a:lnTo>
                  <a:lnTo>
                    <a:pt x="1336748" y="30987"/>
                  </a:lnTo>
                  <a:lnTo>
                    <a:pt x="927432" y="30987"/>
                  </a:lnTo>
                  <a:lnTo>
                    <a:pt x="876841" y="30225"/>
                  </a:lnTo>
                  <a:lnTo>
                    <a:pt x="856452" y="28955"/>
                  </a:lnTo>
                  <a:lnTo>
                    <a:pt x="363912" y="28955"/>
                  </a:lnTo>
                  <a:lnTo>
                    <a:pt x="312952" y="27304"/>
                  </a:lnTo>
                  <a:lnTo>
                    <a:pt x="211113" y="22733"/>
                  </a:lnTo>
                  <a:lnTo>
                    <a:pt x="159737" y="20954"/>
                  </a:lnTo>
                  <a:lnTo>
                    <a:pt x="107726" y="20574"/>
                  </a:lnTo>
                  <a:close/>
                </a:path>
                <a:path w="10974070" h="62230">
                  <a:moveTo>
                    <a:pt x="6891304" y="37718"/>
                  </a:moveTo>
                  <a:lnTo>
                    <a:pt x="5721868" y="37718"/>
                  </a:lnTo>
                  <a:lnTo>
                    <a:pt x="5779237" y="38100"/>
                  </a:lnTo>
                  <a:lnTo>
                    <a:pt x="6227934" y="45974"/>
                  </a:lnTo>
                  <a:lnTo>
                    <a:pt x="6343697" y="45085"/>
                  </a:lnTo>
                  <a:lnTo>
                    <a:pt x="6568689" y="41401"/>
                  </a:lnTo>
                  <a:lnTo>
                    <a:pt x="7128288" y="41401"/>
                  </a:lnTo>
                  <a:lnTo>
                    <a:pt x="7154962" y="40131"/>
                  </a:lnTo>
                  <a:lnTo>
                    <a:pt x="6997663" y="40131"/>
                  </a:lnTo>
                  <a:lnTo>
                    <a:pt x="6949526" y="39497"/>
                  </a:lnTo>
                  <a:lnTo>
                    <a:pt x="6891304" y="37718"/>
                  </a:lnTo>
                  <a:close/>
                </a:path>
                <a:path w="10974070" h="62230">
                  <a:moveTo>
                    <a:pt x="10973754" y="41910"/>
                  </a:moveTo>
                  <a:lnTo>
                    <a:pt x="10740953" y="41910"/>
                  </a:lnTo>
                  <a:lnTo>
                    <a:pt x="10853032" y="42925"/>
                  </a:lnTo>
                  <a:lnTo>
                    <a:pt x="10973670" y="45974"/>
                  </a:lnTo>
                  <a:lnTo>
                    <a:pt x="10973754" y="41910"/>
                  </a:lnTo>
                  <a:close/>
                </a:path>
                <a:path w="10974070" h="62230">
                  <a:moveTo>
                    <a:pt x="1727494" y="29590"/>
                  </a:moveTo>
                  <a:lnTo>
                    <a:pt x="1661809" y="32385"/>
                  </a:lnTo>
                  <a:lnTo>
                    <a:pt x="1584954" y="40004"/>
                  </a:lnTo>
                  <a:lnTo>
                    <a:pt x="1561856" y="42883"/>
                  </a:lnTo>
                  <a:lnTo>
                    <a:pt x="1596355" y="43434"/>
                  </a:lnTo>
                  <a:lnTo>
                    <a:pt x="1645630" y="43687"/>
                  </a:lnTo>
                  <a:lnTo>
                    <a:pt x="1696461" y="43179"/>
                  </a:lnTo>
                  <a:lnTo>
                    <a:pt x="1748907" y="41783"/>
                  </a:lnTo>
                  <a:lnTo>
                    <a:pt x="1803023" y="39497"/>
                  </a:lnTo>
                  <a:lnTo>
                    <a:pt x="1858868" y="36322"/>
                  </a:lnTo>
                  <a:lnTo>
                    <a:pt x="1882030" y="34637"/>
                  </a:lnTo>
                  <a:lnTo>
                    <a:pt x="1798889" y="30861"/>
                  </a:lnTo>
                  <a:lnTo>
                    <a:pt x="1761423" y="29717"/>
                  </a:lnTo>
                  <a:lnTo>
                    <a:pt x="1727494" y="29590"/>
                  </a:lnTo>
                  <a:close/>
                </a:path>
                <a:path w="10974070" h="62230">
                  <a:moveTo>
                    <a:pt x="7436723" y="17652"/>
                  </a:moveTo>
                  <a:lnTo>
                    <a:pt x="7383560" y="17906"/>
                  </a:lnTo>
                  <a:lnTo>
                    <a:pt x="7333990" y="18796"/>
                  </a:lnTo>
                  <a:lnTo>
                    <a:pt x="7288877" y="20574"/>
                  </a:lnTo>
                  <a:lnTo>
                    <a:pt x="7249087" y="23240"/>
                  </a:lnTo>
                  <a:lnTo>
                    <a:pt x="7172147" y="32258"/>
                  </a:lnTo>
                  <a:lnTo>
                    <a:pt x="7129542" y="36067"/>
                  </a:lnTo>
                  <a:lnTo>
                    <a:pt x="7086824" y="38608"/>
                  </a:lnTo>
                  <a:lnTo>
                    <a:pt x="7043147" y="39877"/>
                  </a:lnTo>
                  <a:lnTo>
                    <a:pt x="6997663" y="40131"/>
                  </a:lnTo>
                  <a:lnTo>
                    <a:pt x="7154962" y="40131"/>
                  </a:lnTo>
                  <a:lnTo>
                    <a:pt x="7168299" y="39497"/>
                  </a:lnTo>
                  <a:lnTo>
                    <a:pt x="7226580" y="37464"/>
                  </a:lnTo>
                  <a:lnTo>
                    <a:pt x="7284092" y="36067"/>
                  </a:lnTo>
                  <a:lnTo>
                    <a:pt x="9205086" y="35051"/>
                  </a:lnTo>
                  <a:lnTo>
                    <a:pt x="9153420" y="33400"/>
                  </a:lnTo>
                  <a:lnTo>
                    <a:pt x="8264616" y="33400"/>
                  </a:lnTo>
                  <a:lnTo>
                    <a:pt x="8221555" y="32638"/>
                  </a:lnTo>
                  <a:lnTo>
                    <a:pt x="8132018" y="28066"/>
                  </a:lnTo>
                  <a:lnTo>
                    <a:pt x="8106841" y="27304"/>
                  </a:lnTo>
                  <a:lnTo>
                    <a:pt x="7975470" y="27304"/>
                  </a:lnTo>
                  <a:lnTo>
                    <a:pt x="7836724" y="25400"/>
                  </a:lnTo>
                  <a:lnTo>
                    <a:pt x="7492612" y="18034"/>
                  </a:lnTo>
                  <a:lnTo>
                    <a:pt x="7436723" y="17652"/>
                  </a:lnTo>
                  <a:close/>
                </a:path>
                <a:path w="10974070" h="62230">
                  <a:moveTo>
                    <a:pt x="10244610" y="10667"/>
                  </a:moveTo>
                  <a:lnTo>
                    <a:pt x="10074179" y="11556"/>
                  </a:lnTo>
                  <a:lnTo>
                    <a:pt x="9820419" y="16890"/>
                  </a:lnTo>
                  <a:lnTo>
                    <a:pt x="9734870" y="20320"/>
                  </a:lnTo>
                  <a:lnTo>
                    <a:pt x="9661190" y="24511"/>
                  </a:lnTo>
                  <a:lnTo>
                    <a:pt x="9574945" y="30861"/>
                  </a:lnTo>
                  <a:lnTo>
                    <a:pt x="9522873" y="33909"/>
                  </a:lnTo>
                  <a:lnTo>
                    <a:pt x="9472778" y="35940"/>
                  </a:lnTo>
                  <a:lnTo>
                    <a:pt x="9424282" y="37211"/>
                  </a:lnTo>
                  <a:lnTo>
                    <a:pt x="9377004" y="37718"/>
                  </a:lnTo>
                  <a:lnTo>
                    <a:pt x="10973565" y="37718"/>
                  </a:lnTo>
                  <a:lnTo>
                    <a:pt x="10973130" y="33654"/>
                  </a:lnTo>
                  <a:lnTo>
                    <a:pt x="10973256" y="30734"/>
                  </a:lnTo>
                  <a:lnTo>
                    <a:pt x="10973670" y="26924"/>
                  </a:lnTo>
                  <a:lnTo>
                    <a:pt x="10821702" y="20192"/>
                  </a:lnTo>
                  <a:lnTo>
                    <a:pt x="10539074" y="13080"/>
                  </a:lnTo>
                  <a:lnTo>
                    <a:pt x="10244610" y="10667"/>
                  </a:lnTo>
                  <a:close/>
                </a:path>
                <a:path w="10974070" h="62230">
                  <a:moveTo>
                    <a:pt x="3233134" y="0"/>
                  </a:moveTo>
                  <a:lnTo>
                    <a:pt x="3188982" y="635"/>
                  </a:lnTo>
                  <a:lnTo>
                    <a:pt x="3145699" y="1904"/>
                  </a:lnTo>
                  <a:lnTo>
                    <a:pt x="3102790" y="3683"/>
                  </a:lnTo>
                  <a:lnTo>
                    <a:pt x="3059763" y="5968"/>
                  </a:lnTo>
                  <a:lnTo>
                    <a:pt x="3016125" y="8762"/>
                  </a:lnTo>
                  <a:lnTo>
                    <a:pt x="2771502" y="26924"/>
                  </a:lnTo>
                  <a:lnTo>
                    <a:pt x="2710474" y="30479"/>
                  </a:lnTo>
                  <a:lnTo>
                    <a:pt x="2652725" y="32638"/>
                  </a:lnTo>
                  <a:lnTo>
                    <a:pt x="2597875" y="33400"/>
                  </a:lnTo>
                  <a:lnTo>
                    <a:pt x="3743278" y="33400"/>
                  </a:lnTo>
                  <a:lnTo>
                    <a:pt x="3543879" y="13970"/>
                  </a:lnTo>
                  <a:lnTo>
                    <a:pt x="3484166" y="9271"/>
                  </a:lnTo>
                  <a:lnTo>
                    <a:pt x="3428279" y="5587"/>
                  </a:lnTo>
                  <a:lnTo>
                    <a:pt x="3375725" y="2921"/>
                  </a:lnTo>
                  <a:lnTo>
                    <a:pt x="3326012" y="1142"/>
                  </a:lnTo>
                  <a:lnTo>
                    <a:pt x="3278646" y="253"/>
                  </a:lnTo>
                  <a:lnTo>
                    <a:pt x="3233134" y="0"/>
                  </a:lnTo>
                  <a:close/>
                </a:path>
                <a:path w="10974070" h="62230">
                  <a:moveTo>
                    <a:pt x="8539295" y="17906"/>
                  </a:moveTo>
                  <a:lnTo>
                    <a:pt x="8493034" y="18668"/>
                  </a:lnTo>
                  <a:lnTo>
                    <a:pt x="8449104" y="20320"/>
                  </a:lnTo>
                  <a:lnTo>
                    <a:pt x="8407321" y="22987"/>
                  </a:lnTo>
                  <a:lnTo>
                    <a:pt x="8311919" y="31876"/>
                  </a:lnTo>
                  <a:lnTo>
                    <a:pt x="8264616" y="33400"/>
                  </a:lnTo>
                  <a:lnTo>
                    <a:pt x="9153420" y="33400"/>
                  </a:lnTo>
                  <a:lnTo>
                    <a:pt x="8639537" y="18796"/>
                  </a:lnTo>
                  <a:lnTo>
                    <a:pt x="8588068" y="18034"/>
                  </a:lnTo>
                  <a:lnTo>
                    <a:pt x="8539295" y="17906"/>
                  </a:lnTo>
                  <a:close/>
                </a:path>
                <a:path w="10974070" h="62230">
                  <a:moveTo>
                    <a:pt x="6529859" y="23875"/>
                  </a:moveTo>
                  <a:lnTo>
                    <a:pt x="6482935" y="23875"/>
                  </a:lnTo>
                  <a:lnTo>
                    <a:pt x="6439694" y="24637"/>
                  </a:lnTo>
                  <a:lnTo>
                    <a:pt x="6280265" y="30734"/>
                  </a:lnTo>
                  <a:lnTo>
                    <a:pt x="6237968" y="32003"/>
                  </a:lnTo>
                  <a:lnTo>
                    <a:pt x="6192366" y="32765"/>
                  </a:lnTo>
                  <a:lnTo>
                    <a:pt x="6142294" y="32892"/>
                  </a:lnTo>
                  <a:lnTo>
                    <a:pt x="6775130" y="32892"/>
                  </a:lnTo>
                  <a:lnTo>
                    <a:pt x="6581630" y="24891"/>
                  </a:lnTo>
                  <a:lnTo>
                    <a:pt x="6529859" y="23875"/>
                  </a:lnTo>
                  <a:close/>
                </a:path>
                <a:path w="10974070" h="62230">
                  <a:moveTo>
                    <a:pt x="1175903" y="21589"/>
                  </a:moveTo>
                  <a:lnTo>
                    <a:pt x="1123775" y="22605"/>
                  </a:lnTo>
                  <a:lnTo>
                    <a:pt x="976512" y="29717"/>
                  </a:lnTo>
                  <a:lnTo>
                    <a:pt x="927432" y="30987"/>
                  </a:lnTo>
                  <a:lnTo>
                    <a:pt x="1336748" y="30987"/>
                  </a:lnTo>
                  <a:lnTo>
                    <a:pt x="1330165" y="30479"/>
                  </a:lnTo>
                  <a:lnTo>
                    <a:pt x="1290174" y="26924"/>
                  </a:lnTo>
                  <a:lnTo>
                    <a:pt x="1231066" y="22860"/>
                  </a:lnTo>
                  <a:lnTo>
                    <a:pt x="1175903" y="21589"/>
                  </a:lnTo>
                  <a:close/>
                </a:path>
                <a:path w="10974070" h="62230">
                  <a:moveTo>
                    <a:pt x="5700973" y="20827"/>
                  </a:moveTo>
                  <a:lnTo>
                    <a:pt x="5641580" y="21081"/>
                  </a:lnTo>
                  <a:lnTo>
                    <a:pt x="5584092" y="21971"/>
                  </a:lnTo>
                  <a:lnTo>
                    <a:pt x="5290370" y="29463"/>
                  </a:lnTo>
                  <a:lnTo>
                    <a:pt x="5251813" y="29845"/>
                  </a:lnTo>
                  <a:lnTo>
                    <a:pt x="6018437" y="29845"/>
                  </a:lnTo>
                  <a:lnTo>
                    <a:pt x="5888593" y="24002"/>
                  </a:lnTo>
                  <a:lnTo>
                    <a:pt x="5824679" y="22098"/>
                  </a:lnTo>
                  <a:lnTo>
                    <a:pt x="5762073" y="21081"/>
                  </a:lnTo>
                  <a:lnTo>
                    <a:pt x="5700973" y="20827"/>
                  </a:lnTo>
                  <a:close/>
                </a:path>
                <a:path w="10974070" h="62230">
                  <a:moveTo>
                    <a:pt x="664118" y="17145"/>
                  </a:moveTo>
                  <a:lnTo>
                    <a:pt x="621861" y="17652"/>
                  </a:lnTo>
                  <a:lnTo>
                    <a:pt x="577846" y="19685"/>
                  </a:lnTo>
                  <a:lnTo>
                    <a:pt x="467150" y="26924"/>
                  </a:lnTo>
                  <a:lnTo>
                    <a:pt x="415228" y="28955"/>
                  </a:lnTo>
                  <a:lnTo>
                    <a:pt x="856452" y="28955"/>
                  </a:lnTo>
                  <a:lnTo>
                    <a:pt x="823830" y="26924"/>
                  </a:lnTo>
                  <a:lnTo>
                    <a:pt x="760754" y="21589"/>
                  </a:lnTo>
                  <a:lnTo>
                    <a:pt x="708966" y="18414"/>
                  </a:lnTo>
                  <a:lnTo>
                    <a:pt x="664118" y="17145"/>
                  </a:lnTo>
                  <a:close/>
                </a:path>
                <a:path w="10974070" h="62230">
                  <a:moveTo>
                    <a:pt x="8077467" y="26415"/>
                  </a:moveTo>
                  <a:lnTo>
                    <a:pt x="7975470" y="27304"/>
                  </a:lnTo>
                  <a:lnTo>
                    <a:pt x="8106841" y="27304"/>
                  </a:lnTo>
                  <a:lnTo>
                    <a:pt x="8077467" y="26415"/>
                  </a:lnTo>
                  <a:close/>
                </a:path>
              </a:pathLst>
            </a:custGeom>
            <a:solidFill>
              <a:srgbClr val="E97031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5995" y="1755365"/>
              <a:ext cx="10973435" cy="56515"/>
            </a:xfrm>
            <a:custGeom>
              <a:avLst/>
              <a:gdLst/>
              <a:ahLst/>
              <a:cxnLst/>
              <a:rect l="l" t="t" r="r" b="b"/>
              <a:pathLst>
                <a:path w="10973435" h="56514">
                  <a:moveTo>
                    <a:pt x="266" y="21110"/>
                  </a:moveTo>
                  <a:lnTo>
                    <a:pt x="63450" y="21216"/>
                  </a:lnTo>
                  <a:lnTo>
                    <a:pt x="114153" y="22709"/>
                  </a:lnTo>
                  <a:lnTo>
                    <a:pt x="157415" y="24735"/>
                  </a:lnTo>
                  <a:lnTo>
                    <a:pt x="198278" y="26442"/>
                  </a:lnTo>
                  <a:lnTo>
                    <a:pt x="241782" y="26975"/>
                  </a:lnTo>
                  <a:lnTo>
                    <a:pt x="292970" y="25482"/>
                  </a:lnTo>
                  <a:lnTo>
                    <a:pt x="356882" y="21110"/>
                  </a:lnTo>
                  <a:lnTo>
                    <a:pt x="393528" y="18590"/>
                  </a:lnTo>
                  <a:lnTo>
                    <a:pt x="431591" y="17078"/>
                  </a:lnTo>
                  <a:lnTo>
                    <a:pt x="471191" y="16418"/>
                  </a:lnTo>
                  <a:lnTo>
                    <a:pt x="512449" y="16456"/>
                  </a:lnTo>
                  <a:lnTo>
                    <a:pt x="555487" y="17036"/>
                  </a:lnTo>
                  <a:lnTo>
                    <a:pt x="600423" y="18004"/>
                  </a:lnTo>
                  <a:lnTo>
                    <a:pt x="647379" y="19205"/>
                  </a:lnTo>
                  <a:lnTo>
                    <a:pt x="696475" y="20483"/>
                  </a:lnTo>
                  <a:lnTo>
                    <a:pt x="747832" y="21685"/>
                  </a:lnTo>
                  <a:lnTo>
                    <a:pt x="801570" y="22654"/>
                  </a:lnTo>
                  <a:lnTo>
                    <a:pt x="857810" y="23236"/>
                  </a:lnTo>
                  <a:lnTo>
                    <a:pt x="916672" y="23276"/>
                  </a:lnTo>
                  <a:lnTo>
                    <a:pt x="978277" y="22619"/>
                  </a:lnTo>
                  <a:lnTo>
                    <a:pt x="1042746" y="21110"/>
                  </a:lnTo>
                  <a:lnTo>
                    <a:pt x="1093469" y="19473"/>
                  </a:lnTo>
                  <a:lnTo>
                    <a:pt x="1143221" y="17731"/>
                  </a:lnTo>
                  <a:lnTo>
                    <a:pt x="1192175" y="15942"/>
                  </a:lnTo>
                  <a:lnTo>
                    <a:pt x="1240504" y="14159"/>
                  </a:lnTo>
                  <a:lnTo>
                    <a:pt x="1288380" y="12439"/>
                  </a:lnTo>
                  <a:lnTo>
                    <a:pt x="1335975" y="10837"/>
                  </a:lnTo>
                  <a:lnTo>
                    <a:pt x="1383461" y="9409"/>
                  </a:lnTo>
                  <a:lnTo>
                    <a:pt x="1431012" y="8211"/>
                  </a:lnTo>
                  <a:lnTo>
                    <a:pt x="1478800" y="7298"/>
                  </a:lnTo>
                  <a:lnTo>
                    <a:pt x="1526997" y="6727"/>
                  </a:lnTo>
                  <a:lnTo>
                    <a:pt x="1575776" y="6552"/>
                  </a:lnTo>
                  <a:lnTo>
                    <a:pt x="1625309" y="6829"/>
                  </a:lnTo>
                  <a:lnTo>
                    <a:pt x="1675768" y="7615"/>
                  </a:lnTo>
                  <a:lnTo>
                    <a:pt x="1727327" y="8964"/>
                  </a:lnTo>
                  <a:lnTo>
                    <a:pt x="1780157" y="10932"/>
                  </a:lnTo>
                  <a:lnTo>
                    <a:pt x="1834431" y="13575"/>
                  </a:lnTo>
                  <a:lnTo>
                    <a:pt x="1890322" y="16949"/>
                  </a:lnTo>
                  <a:lnTo>
                    <a:pt x="1948002" y="21110"/>
                  </a:lnTo>
                  <a:lnTo>
                    <a:pt x="2013765" y="25612"/>
                  </a:lnTo>
                  <a:lnTo>
                    <a:pt x="2071226" y="28368"/>
                  </a:lnTo>
                  <a:lnTo>
                    <a:pt x="2121640" y="29632"/>
                  </a:lnTo>
                  <a:lnTo>
                    <a:pt x="2166262" y="29658"/>
                  </a:lnTo>
                  <a:lnTo>
                    <a:pt x="2206348" y="28702"/>
                  </a:lnTo>
                  <a:lnTo>
                    <a:pt x="2243152" y="27017"/>
                  </a:lnTo>
                  <a:lnTo>
                    <a:pt x="2277929" y="24859"/>
                  </a:lnTo>
                  <a:lnTo>
                    <a:pt x="2311935" y="22482"/>
                  </a:lnTo>
                  <a:lnTo>
                    <a:pt x="2346424" y="20140"/>
                  </a:lnTo>
                  <a:lnTo>
                    <a:pt x="2382652" y="18090"/>
                  </a:lnTo>
                  <a:lnTo>
                    <a:pt x="2421874" y="16585"/>
                  </a:lnTo>
                  <a:lnTo>
                    <a:pt x="2465345" y="15879"/>
                  </a:lnTo>
                  <a:lnTo>
                    <a:pt x="2514320" y="16229"/>
                  </a:lnTo>
                  <a:lnTo>
                    <a:pt x="2570054" y="17887"/>
                  </a:lnTo>
                  <a:lnTo>
                    <a:pt x="2633802" y="21110"/>
                  </a:lnTo>
                  <a:lnTo>
                    <a:pt x="2709861" y="25592"/>
                  </a:lnTo>
                  <a:lnTo>
                    <a:pt x="2769305" y="28941"/>
                  </a:lnTo>
                  <a:lnTo>
                    <a:pt x="2814592" y="31254"/>
                  </a:lnTo>
                  <a:lnTo>
                    <a:pt x="2848178" y="32624"/>
                  </a:lnTo>
                  <a:lnTo>
                    <a:pt x="2872519" y="33148"/>
                  </a:lnTo>
                  <a:lnTo>
                    <a:pt x="2890072" y="32921"/>
                  </a:lnTo>
                  <a:lnTo>
                    <a:pt x="2903294" y="32037"/>
                  </a:lnTo>
                  <a:lnTo>
                    <a:pt x="2914641" y="30592"/>
                  </a:lnTo>
                  <a:lnTo>
                    <a:pt x="2926570" y="28682"/>
                  </a:lnTo>
                  <a:lnTo>
                    <a:pt x="2941539" y="26401"/>
                  </a:lnTo>
                  <a:lnTo>
                    <a:pt x="2962002" y="23846"/>
                  </a:lnTo>
                  <a:lnTo>
                    <a:pt x="2990418" y="21110"/>
                  </a:lnTo>
                  <a:lnTo>
                    <a:pt x="3038166" y="18379"/>
                  </a:lnTo>
                  <a:lnTo>
                    <a:pt x="3091599" y="17415"/>
                  </a:lnTo>
                  <a:lnTo>
                    <a:pt x="3148716" y="17751"/>
                  </a:lnTo>
                  <a:lnTo>
                    <a:pt x="3207518" y="18925"/>
                  </a:lnTo>
                  <a:lnTo>
                    <a:pt x="3266002" y="20472"/>
                  </a:lnTo>
                  <a:lnTo>
                    <a:pt x="3322170" y="21928"/>
                  </a:lnTo>
                  <a:lnTo>
                    <a:pt x="3374019" y="22829"/>
                  </a:lnTo>
                  <a:lnTo>
                    <a:pt x="3419550" y="22711"/>
                  </a:lnTo>
                  <a:lnTo>
                    <a:pt x="3456762" y="21110"/>
                  </a:lnTo>
                  <a:lnTo>
                    <a:pt x="3477285" y="20022"/>
                  </a:lnTo>
                  <a:lnTo>
                    <a:pt x="3505935" y="19274"/>
                  </a:lnTo>
                  <a:lnTo>
                    <a:pt x="3541845" y="18825"/>
                  </a:lnTo>
                  <a:lnTo>
                    <a:pt x="3584146" y="18637"/>
                  </a:lnTo>
                  <a:lnTo>
                    <a:pt x="3631973" y="18668"/>
                  </a:lnTo>
                  <a:lnTo>
                    <a:pt x="3684459" y="18880"/>
                  </a:lnTo>
                  <a:lnTo>
                    <a:pt x="3740735" y="19233"/>
                  </a:lnTo>
                  <a:lnTo>
                    <a:pt x="3799936" y="19688"/>
                  </a:lnTo>
                  <a:lnTo>
                    <a:pt x="3861193" y="20205"/>
                  </a:lnTo>
                  <a:lnTo>
                    <a:pt x="3923641" y="20744"/>
                  </a:lnTo>
                  <a:lnTo>
                    <a:pt x="3986412" y="21266"/>
                  </a:lnTo>
                  <a:lnTo>
                    <a:pt x="4048638" y="21731"/>
                  </a:lnTo>
                  <a:lnTo>
                    <a:pt x="4109454" y="22099"/>
                  </a:lnTo>
                  <a:lnTo>
                    <a:pt x="4167991" y="22332"/>
                  </a:lnTo>
                  <a:lnTo>
                    <a:pt x="4223383" y="22389"/>
                  </a:lnTo>
                  <a:lnTo>
                    <a:pt x="4274763" y="22230"/>
                  </a:lnTo>
                  <a:lnTo>
                    <a:pt x="4321264" y="21817"/>
                  </a:lnTo>
                  <a:lnTo>
                    <a:pt x="4362018" y="21110"/>
                  </a:lnTo>
                  <a:lnTo>
                    <a:pt x="4401200" y="19925"/>
                  </a:lnTo>
                  <a:lnTo>
                    <a:pt x="4443394" y="18229"/>
                  </a:lnTo>
                  <a:lnTo>
                    <a:pt x="4488279" y="16144"/>
                  </a:lnTo>
                  <a:lnTo>
                    <a:pt x="4535535" y="13793"/>
                  </a:lnTo>
                  <a:lnTo>
                    <a:pt x="4584844" y="11296"/>
                  </a:lnTo>
                  <a:lnTo>
                    <a:pt x="4635886" y="8777"/>
                  </a:lnTo>
                  <a:lnTo>
                    <a:pt x="4688342" y="6356"/>
                  </a:lnTo>
                  <a:lnTo>
                    <a:pt x="4741891" y="4155"/>
                  </a:lnTo>
                  <a:lnTo>
                    <a:pt x="4796215" y="2298"/>
                  </a:lnTo>
                  <a:lnTo>
                    <a:pt x="4850994" y="905"/>
                  </a:lnTo>
                  <a:lnTo>
                    <a:pt x="4905908" y="98"/>
                  </a:lnTo>
                  <a:lnTo>
                    <a:pt x="4960639" y="0"/>
                  </a:lnTo>
                  <a:lnTo>
                    <a:pt x="5014867" y="731"/>
                  </a:lnTo>
                  <a:lnTo>
                    <a:pt x="5068271" y="2415"/>
                  </a:lnTo>
                  <a:lnTo>
                    <a:pt x="5120534" y="5173"/>
                  </a:lnTo>
                  <a:lnTo>
                    <a:pt x="5171335" y="9127"/>
                  </a:lnTo>
                  <a:lnTo>
                    <a:pt x="5220355" y="14398"/>
                  </a:lnTo>
                  <a:lnTo>
                    <a:pt x="5267274" y="21110"/>
                  </a:lnTo>
                  <a:lnTo>
                    <a:pt x="5313615" y="27723"/>
                  </a:lnTo>
                  <a:lnTo>
                    <a:pt x="5361076" y="32762"/>
                  </a:lnTo>
                  <a:lnTo>
                    <a:pt x="5409533" y="36376"/>
                  </a:lnTo>
                  <a:lnTo>
                    <a:pt x="5458864" y="38714"/>
                  </a:lnTo>
                  <a:lnTo>
                    <a:pt x="5508946" y="39926"/>
                  </a:lnTo>
                  <a:lnTo>
                    <a:pt x="5559656" y="40160"/>
                  </a:lnTo>
                  <a:lnTo>
                    <a:pt x="5610872" y="39566"/>
                  </a:lnTo>
                  <a:lnTo>
                    <a:pt x="5662471" y="38294"/>
                  </a:lnTo>
                  <a:lnTo>
                    <a:pt x="5714330" y="36493"/>
                  </a:lnTo>
                  <a:lnTo>
                    <a:pt x="5766326" y="34311"/>
                  </a:lnTo>
                  <a:lnTo>
                    <a:pt x="5818338" y="31900"/>
                  </a:lnTo>
                  <a:lnTo>
                    <a:pt x="5870241" y="29407"/>
                  </a:lnTo>
                  <a:lnTo>
                    <a:pt x="5921915" y="26982"/>
                  </a:lnTo>
                  <a:lnTo>
                    <a:pt x="5973235" y="24775"/>
                  </a:lnTo>
                  <a:lnTo>
                    <a:pt x="6024079" y="22935"/>
                  </a:lnTo>
                  <a:lnTo>
                    <a:pt x="6074325" y="21611"/>
                  </a:lnTo>
                  <a:lnTo>
                    <a:pt x="6123849" y="20953"/>
                  </a:lnTo>
                  <a:lnTo>
                    <a:pt x="6172530" y="21110"/>
                  </a:lnTo>
                  <a:lnTo>
                    <a:pt x="6266910" y="22412"/>
                  </a:lnTo>
                  <a:lnTo>
                    <a:pt x="6336639" y="23574"/>
                  </a:lnTo>
                  <a:lnTo>
                    <a:pt x="6386929" y="24481"/>
                  </a:lnTo>
                  <a:lnTo>
                    <a:pt x="6422990" y="25015"/>
                  </a:lnTo>
                  <a:lnTo>
                    <a:pt x="6450031" y="25061"/>
                  </a:lnTo>
                  <a:lnTo>
                    <a:pt x="6473264" y="24503"/>
                  </a:lnTo>
                  <a:lnTo>
                    <a:pt x="6497898" y="23225"/>
                  </a:lnTo>
                  <a:lnTo>
                    <a:pt x="6529146" y="21110"/>
                  </a:lnTo>
                  <a:lnTo>
                    <a:pt x="6552767" y="19812"/>
                  </a:lnTo>
                  <a:lnTo>
                    <a:pt x="6581937" y="18884"/>
                  </a:lnTo>
                  <a:lnTo>
                    <a:pt x="6616244" y="18283"/>
                  </a:lnTo>
                  <a:lnTo>
                    <a:pt x="6655276" y="17966"/>
                  </a:lnTo>
                  <a:lnTo>
                    <a:pt x="6698621" y="17892"/>
                  </a:lnTo>
                  <a:lnTo>
                    <a:pt x="6745869" y="18017"/>
                  </a:lnTo>
                  <a:lnTo>
                    <a:pt x="6796608" y="18300"/>
                  </a:lnTo>
                  <a:lnTo>
                    <a:pt x="6850425" y="18697"/>
                  </a:lnTo>
                  <a:lnTo>
                    <a:pt x="6906911" y="19167"/>
                  </a:lnTo>
                  <a:lnTo>
                    <a:pt x="6965652" y="19666"/>
                  </a:lnTo>
                  <a:lnTo>
                    <a:pt x="7026237" y="20152"/>
                  </a:lnTo>
                  <a:lnTo>
                    <a:pt x="7088256" y="20583"/>
                  </a:lnTo>
                  <a:lnTo>
                    <a:pt x="7151296" y="20917"/>
                  </a:lnTo>
                  <a:lnTo>
                    <a:pt x="7214946" y="21110"/>
                  </a:lnTo>
                  <a:lnTo>
                    <a:pt x="7291750" y="21032"/>
                  </a:lnTo>
                  <a:lnTo>
                    <a:pt x="7360494" y="20661"/>
                  </a:lnTo>
                  <a:lnTo>
                    <a:pt x="7422235" y="20100"/>
                  </a:lnTo>
                  <a:lnTo>
                    <a:pt x="7478031" y="19451"/>
                  </a:lnTo>
                  <a:lnTo>
                    <a:pt x="7528940" y="18817"/>
                  </a:lnTo>
                  <a:lnTo>
                    <a:pt x="7576020" y="18302"/>
                  </a:lnTo>
                  <a:lnTo>
                    <a:pt x="7620330" y="18008"/>
                  </a:lnTo>
                  <a:lnTo>
                    <a:pt x="7662926" y="18039"/>
                  </a:lnTo>
                  <a:lnTo>
                    <a:pt x="7704868" y="18497"/>
                  </a:lnTo>
                  <a:lnTo>
                    <a:pt x="7747212" y="19487"/>
                  </a:lnTo>
                  <a:lnTo>
                    <a:pt x="7791018" y="21110"/>
                  </a:lnTo>
                  <a:lnTo>
                    <a:pt x="7857392" y="24182"/>
                  </a:lnTo>
                  <a:lnTo>
                    <a:pt x="7916423" y="26997"/>
                  </a:lnTo>
                  <a:lnTo>
                    <a:pt x="7969432" y="29094"/>
                  </a:lnTo>
                  <a:lnTo>
                    <a:pt x="8017738" y="30014"/>
                  </a:lnTo>
                  <a:lnTo>
                    <a:pt x="8062661" y="29296"/>
                  </a:lnTo>
                  <a:lnTo>
                    <a:pt x="8105519" y="26481"/>
                  </a:lnTo>
                  <a:lnTo>
                    <a:pt x="8147634" y="21110"/>
                  </a:lnTo>
                  <a:lnTo>
                    <a:pt x="8166759" y="18623"/>
                  </a:lnTo>
                  <a:lnTo>
                    <a:pt x="8191167" y="16490"/>
                  </a:lnTo>
                  <a:lnTo>
                    <a:pt x="8254618" y="13237"/>
                  </a:lnTo>
                  <a:lnTo>
                    <a:pt x="8293054" y="12095"/>
                  </a:lnTo>
                  <a:lnTo>
                    <a:pt x="8335561" y="11260"/>
                  </a:lnTo>
                  <a:lnTo>
                    <a:pt x="8381834" y="10722"/>
                  </a:lnTo>
                  <a:lnTo>
                    <a:pt x="8431572" y="10469"/>
                  </a:lnTo>
                  <a:lnTo>
                    <a:pt x="8484469" y="10489"/>
                  </a:lnTo>
                  <a:lnTo>
                    <a:pt x="8540225" y="10772"/>
                  </a:lnTo>
                  <a:lnTo>
                    <a:pt x="8598535" y="11306"/>
                  </a:lnTo>
                  <a:lnTo>
                    <a:pt x="8659096" y="12079"/>
                  </a:lnTo>
                  <a:lnTo>
                    <a:pt x="8721605" y="13080"/>
                  </a:lnTo>
                  <a:lnTo>
                    <a:pt x="8785759" y="14298"/>
                  </a:lnTo>
                  <a:lnTo>
                    <a:pt x="8851255" y="15721"/>
                  </a:lnTo>
                  <a:lnTo>
                    <a:pt x="8917790" y="17338"/>
                  </a:lnTo>
                  <a:lnTo>
                    <a:pt x="8985060" y="19138"/>
                  </a:lnTo>
                  <a:lnTo>
                    <a:pt x="9052763" y="21110"/>
                  </a:lnTo>
                  <a:lnTo>
                    <a:pt x="9137354" y="23649"/>
                  </a:lnTo>
                  <a:lnTo>
                    <a:pt x="9204674" y="25657"/>
                  </a:lnTo>
                  <a:lnTo>
                    <a:pt x="9256836" y="27165"/>
                  </a:lnTo>
                  <a:lnTo>
                    <a:pt x="9295952" y="28202"/>
                  </a:lnTo>
                  <a:lnTo>
                    <a:pt x="9324135" y="28796"/>
                  </a:lnTo>
                  <a:lnTo>
                    <a:pt x="9343497" y="28976"/>
                  </a:lnTo>
                  <a:lnTo>
                    <a:pt x="9356150" y="28772"/>
                  </a:lnTo>
                  <a:lnTo>
                    <a:pt x="9364209" y="28213"/>
                  </a:lnTo>
                  <a:lnTo>
                    <a:pt x="9369784" y="27328"/>
                  </a:lnTo>
                  <a:lnTo>
                    <a:pt x="9374988" y="26146"/>
                  </a:lnTo>
                  <a:lnTo>
                    <a:pt x="9381935" y="24696"/>
                  </a:lnTo>
                  <a:lnTo>
                    <a:pt x="9392737" y="23008"/>
                  </a:lnTo>
                  <a:lnTo>
                    <a:pt x="9409506" y="21110"/>
                  </a:lnTo>
                  <a:lnTo>
                    <a:pt x="9450747" y="18804"/>
                  </a:lnTo>
                  <a:lnTo>
                    <a:pt x="9497633" y="18788"/>
                  </a:lnTo>
                  <a:lnTo>
                    <a:pt x="9548718" y="20150"/>
                  </a:lnTo>
                  <a:lnTo>
                    <a:pt x="9602556" y="21976"/>
                  </a:lnTo>
                  <a:lnTo>
                    <a:pt x="9657700" y="23354"/>
                  </a:lnTo>
                  <a:lnTo>
                    <a:pt x="9712704" y="23369"/>
                  </a:lnTo>
                  <a:lnTo>
                    <a:pt x="9766122" y="21110"/>
                  </a:lnTo>
                  <a:lnTo>
                    <a:pt x="9801597" y="18837"/>
                  </a:lnTo>
                  <a:lnTo>
                    <a:pt x="9841498" y="16838"/>
                  </a:lnTo>
                  <a:lnTo>
                    <a:pt x="9885475" y="15174"/>
                  </a:lnTo>
                  <a:lnTo>
                    <a:pt x="9933179" y="13904"/>
                  </a:lnTo>
                  <a:lnTo>
                    <a:pt x="9984262" y="13089"/>
                  </a:lnTo>
                  <a:lnTo>
                    <a:pt x="10038376" y="12788"/>
                  </a:lnTo>
                  <a:lnTo>
                    <a:pt x="10095171" y="13063"/>
                  </a:lnTo>
                  <a:lnTo>
                    <a:pt x="10154299" y="13972"/>
                  </a:lnTo>
                  <a:lnTo>
                    <a:pt x="10215411" y="15576"/>
                  </a:lnTo>
                  <a:lnTo>
                    <a:pt x="10278159" y="17935"/>
                  </a:lnTo>
                  <a:lnTo>
                    <a:pt x="10342194" y="21110"/>
                  </a:lnTo>
                  <a:lnTo>
                    <a:pt x="10400496" y="23741"/>
                  </a:lnTo>
                  <a:lnTo>
                    <a:pt x="10457210" y="25228"/>
                  </a:lnTo>
                  <a:lnTo>
                    <a:pt x="10512501" y="25771"/>
                  </a:lnTo>
                  <a:lnTo>
                    <a:pt x="10566532" y="25569"/>
                  </a:lnTo>
                  <a:lnTo>
                    <a:pt x="10619468" y="24822"/>
                  </a:lnTo>
                  <a:lnTo>
                    <a:pt x="10671473" y="23729"/>
                  </a:lnTo>
                  <a:lnTo>
                    <a:pt x="10722710" y="22491"/>
                  </a:lnTo>
                  <a:lnTo>
                    <a:pt x="10773345" y="21307"/>
                  </a:lnTo>
                  <a:lnTo>
                    <a:pt x="10823540" y="20377"/>
                  </a:lnTo>
                  <a:lnTo>
                    <a:pt x="10873459" y="19901"/>
                  </a:lnTo>
                  <a:lnTo>
                    <a:pt x="10923268" y="20079"/>
                  </a:lnTo>
                  <a:lnTo>
                    <a:pt x="10973130" y="21110"/>
                  </a:lnTo>
                  <a:lnTo>
                    <a:pt x="10972368" y="30254"/>
                  </a:lnTo>
                  <a:lnTo>
                    <a:pt x="10972495" y="35461"/>
                  </a:lnTo>
                  <a:lnTo>
                    <a:pt x="10973130" y="40160"/>
                  </a:lnTo>
                  <a:lnTo>
                    <a:pt x="10904928" y="42085"/>
                  </a:lnTo>
                  <a:lnTo>
                    <a:pt x="10843695" y="42806"/>
                  </a:lnTo>
                  <a:lnTo>
                    <a:pt x="10788467" y="42525"/>
                  </a:lnTo>
                  <a:lnTo>
                    <a:pt x="10738277" y="41446"/>
                  </a:lnTo>
                  <a:lnTo>
                    <a:pt x="10692160" y="39771"/>
                  </a:lnTo>
                  <a:lnTo>
                    <a:pt x="10649149" y="37704"/>
                  </a:lnTo>
                  <a:lnTo>
                    <a:pt x="10608280" y="35448"/>
                  </a:lnTo>
                  <a:lnTo>
                    <a:pt x="10568587" y="33206"/>
                  </a:lnTo>
                  <a:lnTo>
                    <a:pt x="10529104" y="31182"/>
                  </a:lnTo>
                  <a:lnTo>
                    <a:pt x="10488864" y="29578"/>
                  </a:lnTo>
                  <a:lnTo>
                    <a:pt x="10446903" y="28598"/>
                  </a:lnTo>
                  <a:lnTo>
                    <a:pt x="10402255" y="28444"/>
                  </a:lnTo>
                  <a:lnTo>
                    <a:pt x="10353954" y="29320"/>
                  </a:lnTo>
                  <a:lnTo>
                    <a:pt x="10301034" y="31429"/>
                  </a:lnTo>
                  <a:lnTo>
                    <a:pt x="10242529" y="34975"/>
                  </a:lnTo>
                  <a:lnTo>
                    <a:pt x="10177475" y="40160"/>
                  </a:lnTo>
                  <a:lnTo>
                    <a:pt x="10107154" y="46228"/>
                  </a:lnTo>
                  <a:lnTo>
                    <a:pt x="10051725" y="50717"/>
                  </a:lnTo>
                  <a:lnTo>
                    <a:pt x="10009189" y="53787"/>
                  </a:lnTo>
                  <a:lnTo>
                    <a:pt x="9977549" y="55600"/>
                  </a:lnTo>
                  <a:lnTo>
                    <a:pt x="9954808" y="56318"/>
                  </a:lnTo>
                  <a:lnTo>
                    <a:pt x="9938968" y="56102"/>
                  </a:lnTo>
                  <a:lnTo>
                    <a:pt x="9928031" y="55114"/>
                  </a:lnTo>
                  <a:lnTo>
                    <a:pt x="9920000" y="53516"/>
                  </a:lnTo>
                  <a:lnTo>
                    <a:pt x="9912878" y="51469"/>
                  </a:lnTo>
                  <a:lnTo>
                    <a:pt x="9904667" y="49135"/>
                  </a:lnTo>
                  <a:lnTo>
                    <a:pt x="9853527" y="42026"/>
                  </a:lnTo>
                  <a:lnTo>
                    <a:pt x="9753225" y="38447"/>
                  </a:lnTo>
                  <a:lnTo>
                    <a:pt x="9698190" y="39193"/>
                  </a:lnTo>
                  <a:lnTo>
                    <a:pt x="9651608" y="41266"/>
                  </a:lnTo>
                  <a:lnTo>
                    <a:pt x="9609207" y="43532"/>
                  </a:lnTo>
                  <a:lnTo>
                    <a:pt x="9566715" y="44858"/>
                  </a:lnTo>
                  <a:lnTo>
                    <a:pt x="9519860" y="44112"/>
                  </a:lnTo>
                  <a:lnTo>
                    <a:pt x="9464370" y="40160"/>
                  </a:lnTo>
                  <a:lnTo>
                    <a:pt x="9432725" y="37736"/>
                  </a:lnTo>
                  <a:lnTo>
                    <a:pt x="9398982" y="36341"/>
                  </a:lnTo>
                  <a:lnTo>
                    <a:pt x="9362999" y="35811"/>
                  </a:lnTo>
                  <a:lnTo>
                    <a:pt x="9324633" y="35983"/>
                  </a:lnTo>
                  <a:lnTo>
                    <a:pt x="9283741" y="36692"/>
                  </a:lnTo>
                  <a:lnTo>
                    <a:pt x="9240182" y="37774"/>
                  </a:lnTo>
                  <a:lnTo>
                    <a:pt x="9193812" y="39064"/>
                  </a:lnTo>
                  <a:lnTo>
                    <a:pt x="9144490" y="40400"/>
                  </a:lnTo>
                  <a:lnTo>
                    <a:pt x="9092072" y="41616"/>
                  </a:lnTo>
                  <a:lnTo>
                    <a:pt x="9036417" y="42548"/>
                  </a:lnTo>
                  <a:lnTo>
                    <a:pt x="8977381" y="43033"/>
                  </a:lnTo>
                  <a:lnTo>
                    <a:pt x="8914823" y="42906"/>
                  </a:lnTo>
                  <a:lnTo>
                    <a:pt x="8848600" y="42003"/>
                  </a:lnTo>
                  <a:lnTo>
                    <a:pt x="8778570" y="40160"/>
                  </a:lnTo>
                  <a:lnTo>
                    <a:pt x="8709324" y="37667"/>
                  </a:lnTo>
                  <a:lnTo>
                    <a:pt x="8655200" y="35383"/>
                  </a:lnTo>
                  <a:lnTo>
                    <a:pt x="8613975" y="33365"/>
                  </a:lnTo>
                  <a:lnTo>
                    <a:pt x="8561325" y="30351"/>
                  </a:lnTo>
                  <a:lnTo>
                    <a:pt x="8545454" y="29467"/>
                  </a:lnTo>
                  <a:lnTo>
                    <a:pt x="8533587" y="29074"/>
                  </a:lnTo>
                  <a:lnTo>
                    <a:pt x="8523501" y="29227"/>
                  </a:lnTo>
                  <a:lnTo>
                    <a:pt x="8512971" y="29984"/>
                  </a:lnTo>
                  <a:lnTo>
                    <a:pt x="8499776" y="31399"/>
                  </a:lnTo>
                  <a:lnTo>
                    <a:pt x="8481690" y="33529"/>
                  </a:lnTo>
                  <a:lnTo>
                    <a:pt x="8456490" y="36431"/>
                  </a:lnTo>
                  <a:lnTo>
                    <a:pt x="8382703" y="43754"/>
                  </a:lnTo>
                  <a:lnTo>
                    <a:pt x="8339584" y="46851"/>
                  </a:lnTo>
                  <a:lnTo>
                    <a:pt x="8293192" y="49438"/>
                  </a:lnTo>
                  <a:lnTo>
                    <a:pt x="8244117" y="51501"/>
                  </a:lnTo>
                  <a:lnTo>
                    <a:pt x="8192952" y="53025"/>
                  </a:lnTo>
                  <a:lnTo>
                    <a:pt x="8140289" y="53996"/>
                  </a:lnTo>
                  <a:lnTo>
                    <a:pt x="8086721" y="54400"/>
                  </a:lnTo>
                  <a:lnTo>
                    <a:pt x="8032841" y="54222"/>
                  </a:lnTo>
                  <a:lnTo>
                    <a:pt x="7979239" y="53450"/>
                  </a:lnTo>
                  <a:lnTo>
                    <a:pt x="7926509" y="52067"/>
                  </a:lnTo>
                  <a:lnTo>
                    <a:pt x="7875244" y="50061"/>
                  </a:lnTo>
                  <a:lnTo>
                    <a:pt x="7826034" y="47418"/>
                  </a:lnTo>
                  <a:lnTo>
                    <a:pt x="7779473" y="44122"/>
                  </a:lnTo>
                  <a:lnTo>
                    <a:pt x="7736154" y="40160"/>
                  </a:lnTo>
                  <a:lnTo>
                    <a:pt x="7698712" y="37009"/>
                  </a:lnTo>
                  <a:lnTo>
                    <a:pt x="7659132" y="35024"/>
                  </a:lnTo>
                  <a:lnTo>
                    <a:pt x="7617523" y="34043"/>
                  </a:lnTo>
                  <a:lnTo>
                    <a:pt x="7573991" y="33909"/>
                  </a:lnTo>
                  <a:lnTo>
                    <a:pt x="7528643" y="34461"/>
                  </a:lnTo>
                  <a:lnTo>
                    <a:pt x="7481586" y="35539"/>
                  </a:lnTo>
                  <a:lnTo>
                    <a:pt x="7432928" y="36984"/>
                  </a:lnTo>
                  <a:lnTo>
                    <a:pt x="7382776" y="38636"/>
                  </a:lnTo>
                  <a:lnTo>
                    <a:pt x="7331237" y="40336"/>
                  </a:lnTo>
                  <a:lnTo>
                    <a:pt x="7278418" y="41923"/>
                  </a:lnTo>
                  <a:lnTo>
                    <a:pt x="7224426" y="43240"/>
                  </a:lnTo>
                  <a:lnTo>
                    <a:pt x="7169369" y="44125"/>
                  </a:lnTo>
                  <a:lnTo>
                    <a:pt x="7113353" y="44419"/>
                  </a:lnTo>
                  <a:lnTo>
                    <a:pt x="7056485" y="43962"/>
                  </a:lnTo>
                  <a:lnTo>
                    <a:pt x="6998874" y="42596"/>
                  </a:lnTo>
                  <a:lnTo>
                    <a:pt x="6940626" y="40160"/>
                  </a:lnTo>
                  <a:lnTo>
                    <a:pt x="6876821" y="37600"/>
                  </a:lnTo>
                  <a:lnTo>
                    <a:pt x="6818681" y="36681"/>
                  </a:lnTo>
                  <a:lnTo>
                    <a:pt x="6765360" y="37090"/>
                  </a:lnTo>
                  <a:lnTo>
                    <a:pt x="6716010" y="38516"/>
                  </a:lnTo>
                  <a:lnTo>
                    <a:pt x="6669786" y="40647"/>
                  </a:lnTo>
                  <a:lnTo>
                    <a:pt x="6625841" y="43172"/>
                  </a:lnTo>
                  <a:lnTo>
                    <a:pt x="6583327" y="45779"/>
                  </a:lnTo>
                  <a:lnTo>
                    <a:pt x="6541398" y="48157"/>
                  </a:lnTo>
                  <a:lnTo>
                    <a:pt x="6499208" y="49994"/>
                  </a:lnTo>
                  <a:lnTo>
                    <a:pt x="6455910" y="50979"/>
                  </a:lnTo>
                  <a:lnTo>
                    <a:pt x="6410656" y="50799"/>
                  </a:lnTo>
                  <a:lnTo>
                    <a:pt x="6362601" y="49144"/>
                  </a:lnTo>
                  <a:lnTo>
                    <a:pt x="6310897" y="45701"/>
                  </a:lnTo>
                  <a:lnTo>
                    <a:pt x="6254699" y="40160"/>
                  </a:lnTo>
                  <a:lnTo>
                    <a:pt x="6203223" y="34738"/>
                  </a:lnTo>
                  <a:lnTo>
                    <a:pt x="6151580" y="30211"/>
                  </a:lnTo>
                  <a:lnTo>
                    <a:pt x="6099857" y="26541"/>
                  </a:lnTo>
                  <a:lnTo>
                    <a:pt x="6048139" y="23693"/>
                  </a:lnTo>
                  <a:lnTo>
                    <a:pt x="5996513" y="21630"/>
                  </a:lnTo>
                  <a:lnTo>
                    <a:pt x="5945064" y="20313"/>
                  </a:lnTo>
                  <a:lnTo>
                    <a:pt x="5893879" y="19708"/>
                  </a:lnTo>
                  <a:lnTo>
                    <a:pt x="5843044" y="19776"/>
                  </a:lnTo>
                  <a:lnTo>
                    <a:pt x="5792645" y="20481"/>
                  </a:lnTo>
                  <a:lnTo>
                    <a:pt x="5742768" y="21787"/>
                  </a:lnTo>
                  <a:lnTo>
                    <a:pt x="5693500" y="23656"/>
                  </a:lnTo>
                  <a:lnTo>
                    <a:pt x="5644926" y="26051"/>
                  </a:lnTo>
                  <a:lnTo>
                    <a:pt x="5597133" y="28936"/>
                  </a:lnTo>
                  <a:lnTo>
                    <a:pt x="5550206" y="32273"/>
                  </a:lnTo>
                  <a:lnTo>
                    <a:pt x="5504232" y="36027"/>
                  </a:lnTo>
                  <a:lnTo>
                    <a:pt x="5459298" y="40160"/>
                  </a:lnTo>
                  <a:lnTo>
                    <a:pt x="5415146" y="43935"/>
                  </a:lnTo>
                  <a:lnTo>
                    <a:pt x="5371353" y="46754"/>
                  </a:lnTo>
                  <a:lnTo>
                    <a:pt x="5327683" y="48714"/>
                  </a:lnTo>
                  <a:lnTo>
                    <a:pt x="5283901" y="49911"/>
                  </a:lnTo>
                  <a:lnTo>
                    <a:pt x="5239769" y="50443"/>
                  </a:lnTo>
                  <a:lnTo>
                    <a:pt x="5195053" y="50407"/>
                  </a:lnTo>
                  <a:lnTo>
                    <a:pt x="5149515" y="49899"/>
                  </a:lnTo>
                  <a:lnTo>
                    <a:pt x="5102920" y="49018"/>
                  </a:lnTo>
                  <a:lnTo>
                    <a:pt x="5055031" y="47860"/>
                  </a:lnTo>
                  <a:lnTo>
                    <a:pt x="5005614" y="46522"/>
                  </a:lnTo>
                  <a:lnTo>
                    <a:pt x="4954431" y="45102"/>
                  </a:lnTo>
                  <a:lnTo>
                    <a:pt x="4901246" y="43696"/>
                  </a:lnTo>
                  <a:lnTo>
                    <a:pt x="4845823" y="42402"/>
                  </a:lnTo>
                  <a:lnTo>
                    <a:pt x="4787927" y="41316"/>
                  </a:lnTo>
                  <a:lnTo>
                    <a:pt x="4727321" y="40536"/>
                  </a:lnTo>
                  <a:lnTo>
                    <a:pt x="4663770" y="40160"/>
                  </a:lnTo>
                  <a:lnTo>
                    <a:pt x="4579848" y="39567"/>
                  </a:lnTo>
                  <a:lnTo>
                    <a:pt x="4515485" y="38423"/>
                  </a:lnTo>
                  <a:lnTo>
                    <a:pt x="4467596" y="36951"/>
                  </a:lnTo>
                  <a:lnTo>
                    <a:pt x="4408892" y="33917"/>
                  </a:lnTo>
                  <a:lnTo>
                    <a:pt x="4391904" y="32800"/>
                  </a:lnTo>
                  <a:lnTo>
                    <a:pt x="4379044" y="32249"/>
                  </a:lnTo>
                  <a:lnTo>
                    <a:pt x="4367225" y="32486"/>
                  </a:lnTo>
                  <a:lnTo>
                    <a:pt x="4353361" y="33735"/>
                  </a:lnTo>
                  <a:lnTo>
                    <a:pt x="4334366" y="36218"/>
                  </a:lnTo>
                  <a:lnTo>
                    <a:pt x="4307154" y="40160"/>
                  </a:lnTo>
                  <a:lnTo>
                    <a:pt x="4263210" y="44337"/>
                  </a:lnTo>
                  <a:lnTo>
                    <a:pt x="4212044" y="45823"/>
                  </a:lnTo>
                  <a:lnTo>
                    <a:pt x="4155906" y="45324"/>
                  </a:lnTo>
                  <a:lnTo>
                    <a:pt x="4097046" y="43546"/>
                  </a:lnTo>
                  <a:lnTo>
                    <a:pt x="4037714" y="41195"/>
                  </a:lnTo>
                  <a:lnTo>
                    <a:pt x="3980162" y="38974"/>
                  </a:lnTo>
                  <a:lnTo>
                    <a:pt x="3926639" y="37592"/>
                  </a:lnTo>
                  <a:lnTo>
                    <a:pt x="3879395" y="37751"/>
                  </a:lnTo>
                  <a:lnTo>
                    <a:pt x="3840683" y="40160"/>
                  </a:lnTo>
                  <a:lnTo>
                    <a:pt x="3807620" y="42662"/>
                  </a:lnTo>
                  <a:lnTo>
                    <a:pt x="3764813" y="44179"/>
                  </a:lnTo>
                  <a:lnTo>
                    <a:pt x="3714222" y="44873"/>
                  </a:lnTo>
                  <a:lnTo>
                    <a:pt x="3657810" y="44905"/>
                  </a:lnTo>
                  <a:lnTo>
                    <a:pt x="3597539" y="44436"/>
                  </a:lnTo>
                  <a:lnTo>
                    <a:pt x="3535370" y="43629"/>
                  </a:lnTo>
                  <a:lnTo>
                    <a:pt x="3473267" y="42644"/>
                  </a:lnTo>
                  <a:lnTo>
                    <a:pt x="3413189" y="41644"/>
                  </a:lnTo>
                  <a:lnTo>
                    <a:pt x="3357101" y="40788"/>
                  </a:lnTo>
                  <a:lnTo>
                    <a:pt x="3306963" y="40240"/>
                  </a:lnTo>
                  <a:lnTo>
                    <a:pt x="3264738" y="40160"/>
                  </a:lnTo>
                  <a:lnTo>
                    <a:pt x="3232050" y="40153"/>
                  </a:lnTo>
                  <a:lnTo>
                    <a:pt x="3193678" y="39900"/>
                  </a:lnTo>
                  <a:lnTo>
                    <a:pt x="3150418" y="39463"/>
                  </a:lnTo>
                  <a:lnTo>
                    <a:pt x="3103063" y="38905"/>
                  </a:lnTo>
                  <a:lnTo>
                    <a:pt x="3052406" y="38285"/>
                  </a:lnTo>
                  <a:lnTo>
                    <a:pt x="2999242" y="37667"/>
                  </a:lnTo>
                  <a:lnTo>
                    <a:pt x="2944364" y="37112"/>
                  </a:lnTo>
                  <a:lnTo>
                    <a:pt x="2888567" y="36681"/>
                  </a:lnTo>
                  <a:lnTo>
                    <a:pt x="2832645" y="36436"/>
                  </a:lnTo>
                  <a:lnTo>
                    <a:pt x="2777391" y="36439"/>
                  </a:lnTo>
                  <a:lnTo>
                    <a:pt x="2723599" y="36751"/>
                  </a:lnTo>
                  <a:lnTo>
                    <a:pt x="2672064" y="37434"/>
                  </a:lnTo>
                  <a:lnTo>
                    <a:pt x="2623579" y="38550"/>
                  </a:lnTo>
                  <a:lnTo>
                    <a:pt x="2578938" y="40160"/>
                  </a:lnTo>
                  <a:lnTo>
                    <a:pt x="2543459" y="41511"/>
                  </a:lnTo>
                  <a:lnTo>
                    <a:pt x="2503453" y="42689"/>
                  </a:lnTo>
                  <a:lnTo>
                    <a:pt x="2459441" y="43696"/>
                  </a:lnTo>
                  <a:lnTo>
                    <a:pt x="2411947" y="44535"/>
                  </a:lnTo>
                  <a:lnTo>
                    <a:pt x="2361491" y="45209"/>
                  </a:lnTo>
                  <a:lnTo>
                    <a:pt x="2308597" y="45720"/>
                  </a:lnTo>
                  <a:lnTo>
                    <a:pt x="2253786" y="46070"/>
                  </a:lnTo>
                  <a:lnTo>
                    <a:pt x="2197580" y="46264"/>
                  </a:lnTo>
                  <a:lnTo>
                    <a:pt x="2140502" y="46303"/>
                  </a:lnTo>
                  <a:lnTo>
                    <a:pt x="2083073" y="46191"/>
                  </a:lnTo>
                  <a:lnTo>
                    <a:pt x="2025816" y="45930"/>
                  </a:lnTo>
                  <a:lnTo>
                    <a:pt x="1969253" y="45522"/>
                  </a:lnTo>
                  <a:lnTo>
                    <a:pt x="1913906" y="44971"/>
                  </a:lnTo>
                  <a:lnTo>
                    <a:pt x="1860296" y="44279"/>
                  </a:lnTo>
                  <a:lnTo>
                    <a:pt x="1808947" y="43449"/>
                  </a:lnTo>
                  <a:lnTo>
                    <a:pt x="1760380" y="42484"/>
                  </a:lnTo>
                  <a:lnTo>
                    <a:pt x="1715118" y="41387"/>
                  </a:lnTo>
                  <a:lnTo>
                    <a:pt x="1673682" y="40160"/>
                  </a:lnTo>
                  <a:lnTo>
                    <a:pt x="1628602" y="39224"/>
                  </a:lnTo>
                  <a:lnTo>
                    <a:pt x="1582065" y="39248"/>
                  </a:lnTo>
                  <a:lnTo>
                    <a:pt x="1534250" y="40055"/>
                  </a:lnTo>
                  <a:lnTo>
                    <a:pt x="1485337" y="41463"/>
                  </a:lnTo>
                  <a:lnTo>
                    <a:pt x="1435506" y="43296"/>
                  </a:lnTo>
                  <a:lnTo>
                    <a:pt x="1384936" y="45372"/>
                  </a:lnTo>
                  <a:lnTo>
                    <a:pt x="1333807" y="47514"/>
                  </a:lnTo>
                  <a:lnTo>
                    <a:pt x="1282299" y="49542"/>
                  </a:lnTo>
                  <a:lnTo>
                    <a:pt x="1230592" y="51276"/>
                  </a:lnTo>
                  <a:lnTo>
                    <a:pt x="1178865" y="52539"/>
                  </a:lnTo>
                  <a:lnTo>
                    <a:pt x="1127298" y="53149"/>
                  </a:lnTo>
                  <a:lnTo>
                    <a:pt x="1076071" y="52929"/>
                  </a:lnTo>
                  <a:lnTo>
                    <a:pt x="1025364" y="51699"/>
                  </a:lnTo>
                  <a:lnTo>
                    <a:pt x="975355" y="49281"/>
                  </a:lnTo>
                  <a:lnTo>
                    <a:pt x="926225" y="45494"/>
                  </a:lnTo>
                  <a:lnTo>
                    <a:pt x="878154" y="40160"/>
                  </a:lnTo>
                  <a:lnTo>
                    <a:pt x="831804" y="34834"/>
                  </a:lnTo>
                  <a:lnTo>
                    <a:pt x="782502" y="30472"/>
                  </a:lnTo>
                  <a:lnTo>
                    <a:pt x="730705" y="27014"/>
                  </a:lnTo>
                  <a:lnTo>
                    <a:pt x="676872" y="24400"/>
                  </a:lnTo>
                  <a:lnTo>
                    <a:pt x="621461" y="22572"/>
                  </a:lnTo>
                  <a:lnTo>
                    <a:pt x="564930" y="21468"/>
                  </a:lnTo>
                  <a:lnTo>
                    <a:pt x="507738" y="21030"/>
                  </a:lnTo>
                  <a:lnTo>
                    <a:pt x="450343" y="21198"/>
                  </a:lnTo>
                  <a:lnTo>
                    <a:pt x="393203" y="21913"/>
                  </a:lnTo>
                  <a:lnTo>
                    <a:pt x="336777" y="23114"/>
                  </a:lnTo>
                  <a:lnTo>
                    <a:pt x="281522" y="24744"/>
                  </a:lnTo>
                  <a:lnTo>
                    <a:pt x="227898" y="26741"/>
                  </a:lnTo>
                  <a:lnTo>
                    <a:pt x="176362" y="29046"/>
                  </a:lnTo>
                  <a:lnTo>
                    <a:pt x="127372" y="31600"/>
                  </a:lnTo>
                  <a:lnTo>
                    <a:pt x="81387" y="34344"/>
                  </a:lnTo>
                  <a:lnTo>
                    <a:pt x="38866" y="37217"/>
                  </a:lnTo>
                  <a:lnTo>
                    <a:pt x="266" y="40160"/>
                  </a:lnTo>
                  <a:lnTo>
                    <a:pt x="584" y="32159"/>
                  </a:lnTo>
                  <a:lnTo>
                    <a:pt x="0" y="25301"/>
                  </a:lnTo>
                  <a:lnTo>
                    <a:pt x="266" y="21110"/>
                  </a:lnTo>
                  <a:close/>
                </a:path>
              </a:pathLst>
            </a:custGeom>
            <a:ln w="4445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754626" y="1524544"/>
            <a:ext cx="10861379" cy="4707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18110" rIns="0" bIns="0" rtlCol="0">
            <a:spAutoFit/>
          </a:bodyPr>
          <a:lstStyle/>
          <a:p>
            <a:pPr marL="4358005">
              <a:lnSpc>
                <a:spcPct val="100000"/>
              </a:lnSpc>
              <a:spcBef>
                <a:spcPts val="930"/>
              </a:spcBef>
            </a:pPr>
            <a:r>
              <a:rPr sz="1200" b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1200" b="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sz="1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 (Офтальмолар</a:t>
            </a:r>
            <a:r>
              <a:rPr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нерві)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35805" marR="75565" indent="-76200">
              <a:lnSpc>
                <a:spcPct val="94200"/>
              </a:lnSpc>
              <a:spcBef>
                <a:spcPts val="950"/>
              </a:spcBef>
            </a:pPr>
            <a:r>
              <a:rPr sz="1200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нерв</a:t>
            </a:r>
            <a:r>
              <a:rPr sz="1200" b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*көздің</a:t>
            </a:r>
            <a:r>
              <a:rPr sz="1200" b="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қозғалысына* </a:t>
            </a:r>
            <a:r>
              <a:rPr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береді.</a:t>
            </a:r>
            <a:r>
              <a:rPr sz="1200" b="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sz="1200" b="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жоғарғы,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sz="1200" b="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sz="1200" b="0"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тік</a:t>
            </a:r>
            <a:r>
              <a:rPr sz="1200" b="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бұлшықеттерді</a:t>
            </a:r>
            <a:r>
              <a:rPr sz="1200" b="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иннервациялайды,</a:t>
            </a:r>
            <a:r>
              <a:rPr sz="1200" b="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sz="1200" b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sz="1200" b="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қарашығының </a:t>
            </a:r>
            <a:r>
              <a:rPr sz="1200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кеңеюі</a:t>
            </a:r>
            <a:r>
              <a:rPr sz="1200" b="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sz="1200" b="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тарылуын </a:t>
            </a:r>
            <a:r>
              <a:rPr sz="1200" b="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реттейтін</a:t>
            </a:r>
            <a:r>
              <a:rPr sz="1200" b="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*цилярлы</a:t>
            </a:r>
            <a:r>
              <a:rPr sz="1200" b="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бұлшықетті* де басқаруға </a:t>
            </a:r>
            <a:r>
              <a:rPr sz="1200" b="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қатысады.</a:t>
            </a:r>
          </a:p>
          <a:p>
            <a:pPr marL="4510405" indent="-203200">
              <a:lnSpc>
                <a:spcPct val="100000"/>
              </a:lnSpc>
              <a:spcBef>
                <a:spcPts val="844"/>
              </a:spcBef>
              <a:buFont typeface="Times New Roman"/>
              <a:buAutoNum type="arabicPeriod" startAt="2"/>
              <a:tabLst>
                <a:tab pos="4510405" algn="l"/>
              </a:tabLst>
            </a:pP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(Трохлеар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нерві):</a:t>
            </a:r>
          </a:p>
          <a:p>
            <a:pPr marL="4535805" marR="5080" lvl="1" indent="-76200">
              <a:lnSpc>
                <a:spcPts val="1730"/>
              </a:lnSpc>
              <a:spcBef>
                <a:spcPts val="1010"/>
              </a:spcBef>
              <a:buChar char="-"/>
              <a:tabLst>
                <a:tab pos="4578985" algn="l"/>
              </a:tabLst>
            </a:pP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*көздің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диагональды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бұлшықетін*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(обlique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muscle)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иннервациялайды.</a:t>
            </a:r>
            <a:r>
              <a:rPr sz="12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басқаруға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береді, </a:t>
            </a:r>
            <a:r>
              <a:rPr sz="1200"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sz="12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sz="12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бүйірлік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қозғалыстарына.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10405" indent="-203200">
              <a:lnSpc>
                <a:spcPct val="100000"/>
              </a:lnSpc>
              <a:spcBef>
                <a:spcPts val="875"/>
              </a:spcBef>
              <a:buFont typeface="Times New Roman"/>
              <a:buAutoNum type="arabicPeriod" startAt="2"/>
              <a:tabLst>
                <a:tab pos="4510405" algn="l"/>
              </a:tabLst>
            </a:pP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(Абдукциялық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нерв):</a:t>
            </a:r>
          </a:p>
          <a:p>
            <a:pPr marL="4535805" marR="79375" lvl="1" indent="-76200">
              <a:lnSpc>
                <a:spcPts val="1730"/>
              </a:lnSpc>
              <a:spcBef>
                <a:spcPts val="1015"/>
              </a:spcBef>
              <a:buChar char="-"/>
              <a:tabLst>
                <a:tab pos="4578985" algn="l"/>
              </a:tabLst>
            </a:pP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</a:t>
            </a:r>
            <a:r>
              <a:rPr sz="1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*көздің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тік</a:t>
            </a:r>
            <a:r>
              <a:rPr sz="12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бұлшықетін* (lateral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rectus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muscle)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иннервациялайды,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sz="12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көздің</a:t>
            </a:r>
            <a:r>
              <a:rPr sz="12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бүйірге</a:t>
            </a:r>
            <a:r>
              <a:rPr sz="1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sz="1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қозғалуына</a:t>
            </a:r>
            <a:r>
              <a:rPr sz="1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sz="1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береді.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4055" indent="-197485">
              <a:lnSpc>
                <a:spcPct val="100000"/>
              </a:lnSpc>
              <a:spcBef>
                <a:spcPts val="875"/>
              </a:spcBef>
              <a:buFont typeface="Times New Roman"/>
              <a:buAutoNum type="arabicPeriod" startAt="2"/>
              <a:tabLst>
                <a:tab pos="4504690" algn="l"/>
              </a:tabLst>
            </a:pP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жұп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(Тригеминаль</a:t>
            </a:r>
            <a:r>
              <a:rPr sz="1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нерві):</a:t>
            </a:r>
          </a:p>
          <a:p>
            <a:pPr marL="4535805" marR="170815" lvl="1" indent="-76200">
              <a:lnSpc>
                <a:spcPts val="1730"/>
              </a:lnSpc>
              <a:spcBef>
                <a:spcPts val="1015"/>
              </a:spcBef>
              <a:buChar char="-"/>
              <a:tabLst>
                <a:tab pos="4578985" algn="l"/>
              </a:tabLst>
            </a:pP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Тригеминаль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нерві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ортаңғы</a:t>
            </a:r>
            <a:r>
              <a:rPr sz="12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мида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sz="12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өтпейді,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бөлімдері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(орталық</a:t>
            </a:r>
            <a:r>
              <a:rPr sz="1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sz="1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жүйесіне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кіретін)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sz="12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мидың</a:t>
            </a:r>
            <a:r>
              <a:rPr sz="12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жіңішке</a:t>
            </a:r>
            <a:r>
              <a:rPr sz="1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жолдарынан </a:t>
            </a:r>
            <a:r>
              <a:rPr sz="1200" spc="-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өтеді.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бет,</a:t>
            </a:r>
            <a:r>
              <a:rPr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жақ,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sz="1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жақтан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сезімдік</a:t>
            </a:r>
            <a:r>
              <a:rPr sz="12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ақпараттарды </a:t>
            </a:r>
            <a:r>
              <a:rPr sz="1200" spc="-3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жеткізеді,</a:t>
            </a:r>
            <a:r>
              <a:rPr sz="1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сонымен</a:t>
            </a:r>
            <a:r>
              <a:rPr sz="12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sz="12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шайнау</a:t>
            </a:r>
            <a:r>
              <a:rPr sz="12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бұлшықеттерін</a:t>
            </a:r>
            <a:r>
              <a:rPr sz="12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иннервациялайды.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269" y="2381250"/>
            <a:ext cx="3917125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2284" y="522287"/>
            <a:ext cx="4573905" cy="13017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45"/>
              </a:spcBef>
            </a:pP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</a:t>
            </a:r>
            <a:r>
              <a:rPr sz="4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sz="4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істен </a:t>
            </a:r>
            <a:r>
              <a:rPr sz="4400" spc="-10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шықса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6169" y="2498314"/>
            <a:ext cx="4925060" cy="322262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42875" algn="ctr">
              <a:lnSpc>
                <a:spcPts val="1730"/>
              </a:lnSpc>
              <a:spcBef>
                <a:spcPts val="290"/>
              </a:spcBef>
            </a:pPr>
            <a:r>
              <a:rPr sz="1550" spc="10" dirty="0">
                <a:latin typeface="Times New Roman"/>
                <a:cs typeface="Times New Roman"/>
              </a:rPr>
              <a:t>Егер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b="1" spc="25" dirty="0">
                <a:latin typeface="Times New Roman"/>
                <a:cs typeface="Times New Roman"/>
              </a:rPr>
              <a:t>*ортаңғы</a:t>
            </a:r>
            <a:r>
              <a:rPr sz="1550" b="1" spc="10" dirty="0">
                <a:latin typeface="Times New Roman"/>
                <a:cs typeface="Times New Roman"/>
              </a:rPr>
              <a:t> </a:t>
            </a:r>
            <a:r>
              <a:rPr sz="1550" b="1" spc="25" dirty="0">
                <a:latin typeface="Times New Roman"/>
                <a:cs typeface="Times New Roman"/>
              </a:rPr>
              <a:t>ми*</a:t>
            </a:r>
            <a:r>
              <a:rPr sz="1550" b="1" spc="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істен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шықса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немесе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зақымданса, </a:t>
            </a:r>
            <a:r>
              <a:rPr sz="1550" spc="30" dirty="0">
                <a:latin typeface="Times New Roman"/>
                <a:cs typeface="Times New Roman"/>
              </a:rPr>
              <a:t> бұл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ауыр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салдарға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әкеледі,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өйткені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ортаңғы</a:t>
            </a:r>
            <a:r>
              <a:rPr sz="1550" spc="70" dirty="0">
                <a:latin typeface="Times New Roman"/>
                <a:cs typeface="Times New Roman"/>
              </a:rPr>
              <a:t> </a:t>
            </a:r>
            <a:r>
              <a:rPr sz="1550" spc="40" dirty="0">
                <a:latin typeface="Times New Roman"/>
                <a:cs typeface="Times New Roman"/>
              </a:rPr>
              <a:t>ми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маңызды </a:t>
            </a:r>
            <a:r>
              <a:rPr sz="1550" spc="-375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өмірлік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функцияларды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басқаратын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жүйке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орталығы 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болып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табылады.</a:t>
            </a:r>
            <a:r>
              <a:rPr sz="1550" spc="1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Ортаңғы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мидың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істен</a:t>
            </a:r>
            <a:r>
              <a:rPr sz="1550" spc="70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шығуының 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негізгі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зардаптары:</a:t>
            </a:r>
            <a:endParaRPr sz="1550" dirty="0">
              <a:latin typeface="Times New Roman"/>
              <a:cs typeface="Times New Roman"/>
            </a:endParaRPr>
          </a:p>
          <a:p>
            <a:pPr marL="215900" indent="-203835" algn="ctr">
              <a:lnSpc>
                <a:spcPct val="100000"/>
              </a:lnSpc>
              <a:spcBef>
                <a:spcPts val="875"/>
              </a:spcBef>
              <a:buAutoNum type="arabicPeriod"/>
              <a:tabLst>
                <a:tab pos="216535" algn="l"/>
              </a:tabLst>
            </a:pPr>
            <a:r>
              <a:rPr sz="1550" spc="25" dirty="0">
                <a:latin typeface="Times New Roman"/>
                <a:cs typeface="Times New Roman"/>
              </a:rPr>
              <a:t>Қозғалыс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бұзылыстары</a:t>
            </a:r>
            <a:endParaRPr sz="1550" dirty="0">
              <a:latin typeface="Times New Roman"/>
              <a:cs typeface="Times New Roman"/>
            </a:endParaRPr>
          </a:p>
          <a:p>
            <a:pPr marL="215900" indent="-203835" algn="ctr">
              <a:lnSpc>
                <a:spcPct val="100000"/>
              </a:lnSpc>
              <a:spcBef>
                <a:spcPts val="845"/>
              </a:spcBef>
              <a:buAutoNum type="arabicPeriod"/>
              <a:tabLst>
                <a:tab pos="216535" algn="l"/>
              </a:tabLst>
            </a:pPr>
            <a:r>
              <a:rPr sz="1550" spc="10" dirty="0">
                <a:latin typeface="Times New Roman"/>
                <a:cs typeface="Times New Roman"/>
              </a:rPr>
              <a:t>Көру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және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есту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рефлекстерінің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жоғалуы</a:t>
            </a:r>
            <a:endParaRPr sz="1550" dirty="0">
              <a:latin typeface="Times New Roman"/>
              <a:cs typeface="Times New Roman"/>
            </a:endParaRPr>
          </a:p>
          <a:p>
            <a:pPr marL="212725" indent="-200660" algn="ctr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213360" algn="l"/>
              </a:tabLst>
            </a:pPr>
            <a:r>
              <a:rPr sz="1550" spc="15" dirty="0">
                <a:latin typeface="Times New Roman"/>
                <a:cs typeface="Times New Roman"/>
              </a:rPr>
              <a:t>Тепе-теңдіктің</a:t>
            </a:r>
            <a:r>
              <a:rPr sz="1550" spc="-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бұзылуы</a:t>
            </a:r>
            <a:endParaRPr sz="1550" dirty="0">
              <a:latin typeface="Times New Roman"/>
              <a:cs typeface="Times New Roman"/>
            </a:endParaRPr>
          </a:p>
          <a:p>
            <a:pPr marL="12700" marR="1445895" algn="ctr">
              <a:lnSpc>
                <a:spcPct val="145300"/>
              </a:lnSpc>
              <a:spcBef>
                <a:spcPts val="80"/>
              </a:spcBef>
              <a:buAutoNum type="arabicPeriod"/>
              <a:tabLst>
                <a:tab pos="216535" algn="l"/>
              </a:tabLst>
            </a:pPr>
            <a:r>
              <a:rPr sz="1550" spc="15" dirty="0">
                <a:latin typeface="Times New Roman"/>
                <a:cs typeface="Times New Roman"/>
              </a:rPr>
              <a:t>Автономды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функциялардың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бұзылуы </a:t>
            </a:r>
            <a:r>
              <a:rPr sz="1550" spc="-37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5..Бұлшықет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50" spc="25" dirty="0">
                <a:latin typeface="Times New Roman"/>
                <a:cs typeface="Times New Roman"/>
              </a:rPr>
              <a:t>тонусының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20" dirty="0">
                <a:latin typeface="Times New Roman"/>
                <a:cs typeface="Times New Roman"/>
              </a:rPr>
              <a:t>жоғалуы</a:t>
            </a:r>
            <a:endParaRPr sz="155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845"/>
              </a:spcBef>
            </a:pPr>
            <a:r>
              <a:rPr sz="1550" spc="25" dirty="0">
                <a:latin typeface="Times New Roman"/>
                <a:cs typeface="Times New Roman"/>
              </a:rPr>
              <a:t>6.</a:t>
            </a:r>
            <a:r>
              <a:rPr sz="1550" spc="-5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Кома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немесе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өлім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20350" y="1362075"/>
            <a:ext cx="942975" cy="923925"/>
          </a:xfrm>
          <a:custGeom>
            <a:avLst/>
            <a:gdLst/>
            <a:ahLst/>
            <a:cxnLst/>
            <a:rect l="l" t="t" r="r" b="b"/>
            <a:pathLst>
              <a:path w="942975" h="923925">
                <a:moveTo>
                  <a:pt x="471550" y="0"/>
                </a:moveTo>
                <a:lnTo>
                  <a:pt x="423329" y="2385"/>
                </a:lnTo>
                <a:lnTo>
                  <a:pt x="376503" y="9387"/>
                </a:lnTo>
                <a:lnTo>
                  <a:pt x="331308" y="20773"/>
                </a:lnTo>
                <a:lnTo>
                  <a:pt x="287982" y="36310"/>
                </a:lnTo>
                <a:lnTo>
                  <a:pt x="246761" y="55765"/>
                </a:lnTo>
                <a:lnTo>
                  <a:pt x="207881" y="78907"/>
                </a:lnTo>
                <a:lnTo>
                  <a:pt x="171581" y="105502"/>
                </a:lnTo>
                <a:lnTo>
                  <a:pt x="138096" y="135318"/>
                </a:lnTo>
                <a:lnTo>
                  <a:pt x="107664" y="168123"/>
                </a:lnTo>
                <a:lnTo>
                  <a:pt x="80521" y="203683"/>
                </a:lnTo>
                <a:lnTo>
                  <a:pt x="56904" y="241767"/>
                </a:lnTo>
                <a:lnTo>
                  <a:pt x="37050" y="282142"/>
                </a:lnTo>
                <a:lnTo>
                  <a:pt x="21196" y="324575"/>
                </a:lnTo>
                <a:lnTo>
                  <a:pt x="9578" y="368834"/>
                </a:lnTo>
                <a:lnTo>
                  <a:pt x="2434" y="414686"/>
                </a:lnTo>
                <a:lnTo>
                  <a:pt x="0" y="461899"/>
                </a:lnTo>
                <a:lnTo>
                  <a:pt x="2434" y="509134"/>
                </a:lnTo>
                <a:lnTo>
                  <a:pt x="9578" y="555005"/>
                </a:lnTo>
                <a:lnTo>
                  <a:pt x="21196" y="599281"/>
                </a:lnTo>
                <a:lnTo>
                  <a:pt x="37050" y="641729"/>
                </a:lnTo>
                <a:lnTo>
                  <a:pt x="56904" y="682116"/>
                </a:lnTo>
                <a:lnTo>
                  <a:pt x="80521" y="720210"/>
                </a:lnTo>
                <a:lnTo>
                  <a:pt x="107664" y="755779"/>
                </a:lnTo>
                <a:lnTo>
                  <a:pt x="138096" y="788590"/>
                </a:lnTo>
                <a:lnTo>
                  <a:pt x="171581" y="818412"/>
                </a:lnTo>
                <a:lnTo>
                  <a:pt x="207881" y="845011"/>
                </a:lnTo>
                <a:lnTo>
                  <a:pt x="246761" y="868155"/>
                </a:lnTo>
                <a:lnTo>
                  <a:pt x="287982" y="887612"/>
                </a:lnTo>
                <a:lnTo>
                  <a:pt x="331308" y="903150"/>
                </a:lnTo>
                <a:lnTo>
                  <a:pt x="376503" y="914537"/>
                </a:lnTo>
                <a:lnTo>
                  <a:pt x="423329" y="921539"/>
                </a:lnTo>
                <a:lnTo>
                  <a:pt x="471550" y="923925"/>
                </a:lnTo>
                <a:lnTo>
                  <a:pt x="519749" y="921539"/>
                </a:lnTo>
                <a:lnTo>
                  <a:pt x="566556" y="914537"/>
                </a:lnTo>
                <a:lnTo>
                  <a:pt x="611734" y="903150"/>
                </a:lnTo>
                <a:lnTo>
                  <a:pt x="655046" y="887612"/>
                </a:lnTo>
                <a:lnTo>
                  <a:pt x="696255" y="868155"/>
                </a:lnTo>
                <a:lnTo>
                  <a:pt x="735124" y="845011"/>
                </a:lnTo>
                <a:lnTo>
                  <a:pt x="771416" y="818412"/>
                </a:lnTo>
                <a:lnTo>
                  <a:pt x="804894" y="788590"/>
                </a:lnTo>
                <a:lnTo>
                  <a:pt x="835321" y="755779"/>
                </a:lnTo>
                <a:lnTo>
                  <a:pt x="862460" y="720210"/>
                </a:lnTo>
                <a:lnTo>
                  <a:pt x="886074" y="682116"/>
                </a:lnTo>
                <a:lnTo>
                  <a:pt x="905926" y="641729"/>
                </a:lnTo>
                <a:lnTo>
                  <a:pt x="921779" y="599281"/>
                </a:lnTo>
                <a:lnTo>
                  <a:pt x="933396" y="555005"/>
                </a:lnTo>
                <a:lnTo>
                  <a:pt x="940540" y="509134"/>
                </a:lnTo>
                <a:lnTo>
                  <a:pt x="942975" y="461899"/>
                </a:lnTo>
                <a:lnTo>
                  <a:pt x="940540" y="414686"/>
                </a:lnTo>
                <a:lnTo>
                  <a:pt x="933396" y="368834"/>
                </a:lnTo>
                <a:lnTo>
                  <a:pt x="921779" y="324575"/>
                </a:lnTo>
                <a:lnTo>
                  <a:pt x="905926" y="282142"/>
                </a:lnTo>
                <a:lnTo>
                  <a:pt x="886074" y="241767"/>
                </a:lnTo>
                <a:lnTo>
                  <a:pt x="862460" y="203683"/>
                </a:lnTo>
                <a:lnTo>
                  <a:pt x="835321" y="168123"/>
                </a:lnTo>
                <a:lnTo>
                  <a:pt x="804894" y="135318"/>
                </a:lnTo>
                <a:lnTo>
                  <a:pt x="771416" y="105502"/>
                </a:lnTo>
                <a:lnTo>
                  <a:pt x="735124" y="78907"/>
                </a:lnTo>
                <a:lnTo>
                  <a:pt x="696255" y="55765"/>
                </a:lnTo>
                <a:lnTo>
                  <a:pt x="655046" y="36310"/>
                </a:lnTo>
                <a:lnTo>
                  <a:pt x="611734" y="20773"/>
                </a:lnTo>
                <a:lnTo>
                  <a:pt x="566556" y="9387"/>
                </a:lnTo>
                <a:lnTo>
                  <a:pt x="519749" y="2385"/>
                </a:lnTo>
                <a:lnTo>
                  <a:pt x="471550" y="0"/>
                </a:lnTo>
                <a:close/>
              </a:path>
            </a:pathLst>
          </a:custGeom>
          <a:solidFill>
            <a:srgbClr val="E9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412654" y="1173162"/>
            <a:ext cx="3274142" cy="4203291"/>
            <a:chOff x="6005448" y="0"/>
            <a:chExt cx="6186805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5750" y="2724150"/>
              <a:ext cx="4286250" cy="41338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68948" y="1710182"/>
              <a:ext cx="1475105" cy="1574800"/>
            </a:xfrm>
            <a:custGeom>
              <a:avLst/>
              <a:gdLst/>
              <a:ahLst/>
              <a:cxnLst/>
              <a:rect l="l" t="t" r="r" b="b"/>
              <a:pathLst>
                <a:path w="1475104" h="1574800">
                  <a:moveTo>
                    <a:pt x="0" y="0"/>
                  </a:moveTo>
                  <a:lnTo>
                    <a:pt x="9814" y="48704"/>
                  </a:lnTo>
                  <a:lnTo>
                    <a:pt x="20783" y="96978"/>
                  </a:lnTo>
                  <a:lnTo>
                    <a:pt x="32890" y="144806"/>
                  </a:lnTo>
                  <a:lnTo>
                    <a:pt x="46123" y="192174"/>
                  </a:lnTo>
                  <a:lnTo>
                    <a:pt x="60465" y="239065"/>
                  </a:lnTo>
                  <a:lnTo>
                    <a:pt x="75904" y="285465"/>
                  </a:lnTo>
                  <a:lnTo>
                    <a:pt x="92424" y="331358"/>
                  </a:lnTo>
                  <a:lnTo>
                    <a:pt x="110012" y="376728"/>
                  </a:lnTo>
                  <a:lnTo>
                    <a:pt x="128652" y="421560"/>
                  </a:lnTo>
                  <a:lnTo>
                    <a:pt x="148330" y="465839"/>
                  </a:lnTo>
                  <a:lnTo>
                    <a:pt x="169033" y="509550"/>
                  </a:lnTo>
                  <a:lnTo>
                    <a:pt x="190745" y="552676"/>
                  </a:lnTo>
                  <a:lnTo>
                    <a:pt x="213452" y="595203"/>
                  </a:lnTo>
                  <a:lnTo>
                    <a:pt x="237140" y="637115"/>
                  </a:lnTo>
                  <a:lnTo>
                    <a:pt x="261794" y="678396"/>
                  </a:lnTo>
                  <a:lnTo>
                    <a:pt x="287400" y="719032"/>
                  </a:lnTo>
                  <a:lnTo>
                    <a:pt x="313944" y="759007"/>
                  </a:lnTo>
                  <a:lnTo>
                    <a:pt x="341410" y="798305"/>
                  </a:lnTo>
                  <a:lnTo>
                    <a:pt x="369785" y="836912"/>
                  </a:lnTo>
                  <a:lnTo>
                    <a:pt x="399055" y="874811"/>
                  </a:lnTo>
                  <a:lnTo>
                    <a:pt x="429204" y="911987"/>
                  </a:lnTo>
                  <a:lnTo>
                    <a:pt x="460219" y="948425"/>
                  </a:lnTo>
                  <a:lnTo>
                    <a:pt x="492085" y="984110"/>
                  </a:lnTo>
                  <a:lnTo>
                    <a:pt x="524788" y="1019025"/>
                  </a:lnTo>
                  <a:lnTo>
                    <a:pt x="558313" y="1053156"/>
                  </a:lnTo>
                  <a:lnTo>
                    <a:pt x="592645" y="1086488"/>
                  </a:lnTo>
                  <a:lnTo>
                    <a:pt x="627771" y="1119004"/>
                  </a:lnTo>
                  <a:lnTo>
                    <a:pt x="663676" y="1150690"/>
                  </a:lnTo>
                  <a:lnTo>
                    <a:pt x="700346" y="1181529"/>
                  </a:lnTo>
                  <a:lnTo>
                    <a:pt x="737766" y="1211508"/>
                  </a:lnTo>
                  <a:lnTo>
                    <a:pt x="775922" y="1240609"/>
                  </a:lnTo>
                  <a:lnTo>
                    <a:pt x="814799" y="1268819"/>
                  </a:lnTo>
                  <a:lnTo>
                    <a:pt x="854383" y="1296120"/>
                  </a:lnTo>
                  <a:lnTo>
                    <a:pt x="894659" y="1322499"/>
                  </a:lnTo>
                  <a:lnTo>
                    <a:pt x="935614" y="1347939"/>
                  </a:lnTo>
                  <a:lnTo>
                    <a:pt x="977233" y="1372426"/>
                  </a:lnTo>
                  <a:lnTo>
                    <a:pt x="1019500" y="1395943"/>
                  </a:lnTo>
                  <a:lnTo>
                    <a:pt x="1062403" y="1418476"/>
                  </a:lnTo>
                  <a:lnTo>
                    <a:pt x="1105927" y="1440008"/>
                  </a:lnTo>
                  <a:lnTo>
                    <a:pt x="1150056" y="1460525"/>
                  </a:lnTo>
                  <a:lnTo>
                    <a:pt x="1194777" y="1480011"/>
                  </a:lnTo>
                  <a:lnTo>
                    <a:pt x="1240076" y="1498451"/>
                  </a:lnTo>
                  <a:lnTo>
                    <a:pt x="1285937" y="1515830"/>
                  </a:lnTo>
                  <a:lnTo>
                    <a:pt x="1332347" y="1532131"/>
                  </a:lnTo>
                  <a:lnTo>
                    <a:pt x="1379291" y="1547340"/>
                  </a:lnTo>
                  <a:lnTo>
                    <a:pt x="1426755" y="1561441"/>
                  </a:lnTo>
                  <a:lnTo>
                    <a:pt x="1474724" y="1574418"/>
                  </a:lnTo>
                </a:path>
              </a:pathLst>
            </a:custGeom>
            <a:ln w="127000">
              <a:solidFill>
                <a:srgbClr val="0E9ED4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7924" y="0"/>
              <a:ext cx="3524250" cy="3009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68388"/>
            <a:ext cx="9816465" cy="792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" dirty="0"/>
              <a:t>Ортаңғы</a:t>
            </a:r>
            <a:r>
              <a:rPr spc="-25" dirty="0"/>
              <a:t> </a:t>
            </a:r>
            <a:r>
              <a:rPr spc="-10" dirty="0"/>
              <a:t>ми</a:t>
            </a:r>
            <a:r>
              <a:rPr spc="-35" dirty="0"/>
              <a:t> </a:t>
            </a:r>
            <a:r>
              <a:rPr spc="-15" dirty="0"/>
              <a:t>қызметі</a:t>
            </a:r>
            <a:r>
              <a:rPr spc="-35" dirty="0"/>
              <a:t> </a:t>
            </a:r>
            <a:r>
              <a:rPr spc="10" dirty="0"/>
              <a:t>істен</a:t>
            </a:r>
            <a:r>
              <a:rPr spc="-40" dirty="0"/>
              <a:t> </a:t>
            </a:r>
            <a:r>
              <a:rPr spc="10" dirty="0"/>
              <a:t>шықса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45896" y="1633447"/>
            <a:ext cx="10901045" cy="102235"/>
            <a:chOff x="645896" y="1633447"/>
            <a:chExt cx="10901045" cy="102235"/>
          </a:xfrm>
        </p:grpSpPr>
        <p:sp>
          <p:nvSpPr>
            <p:cNvPr id="4" name="object 4"/>
            <p:cNvSpPr/>
            <p:nvPr/>
          </p:nvSpPr>
          <p:spPr>
            <a:xfrm>
              <a:off x="666205" y="1651294"/>
              <a:ext cx="10859135" cy="57150"/>
            </a:xfrm>
            <a:custGeom>
              <a:avLst/>
              <a:gdLst/>
              <a:ahLst/>
              <a:cxnLst/>
              <a:rect l="l" t="t" r="r" b="b"/>
              <a:pathLst>
                <a:path w="10859135" h="57150">
                  <a:moveTo>
                    <a:pt x="8389788" y="41783"/>
                  </a:moveTo>
                  <a:lnTo>
                    <a:pt x="7559398" y="41783"/>
                  </a:lnTo>
                  <a:lnTo>
                    <a:pt x="7615221" y="42290"/>
                  </a:lnTo>
                  <a:lnTo>
                    <a:pt x="7682901" y="44196"/>
                  </a:lnTo>
                  <a:lnTo>
                    <a:pt x="7943838" y="54483"/>
                  </a:lnTo>
                  <a:lnTo>
                    <a:pt x="8048825" y="56896"/>
                  </a:lnTo>
                  <a:lnTo>
                    <a:pt x="8101284" y="57023"/>
                  </a:lnTo>
                  <a:lnTo>
                    <a:pt x="8153665" y="56514"/>
                  </a:lnTo>
                  <a:lnTo>
                    <a:pt x="8205928" y="55118"/>
                  </a:lnTo>
                  <a:lnTo>
                    <a:pt x="8258030" y="52705"/>
                  </a:lnTo>
                  <a:lnTo>
                    <a:pt x="8309931" y="49149"/>
                  </a:lnTo>
                  <a:lnTo>
                    <a:pt x="8361589" y="44196"/>
                  </a:lnTo>
                  <a:lnTo>
                    <a:pt x="8389788" y="41783"/>
                  </a:lnTo>
                  <a:close/>
                </a:path>
                <a:path w="10859135" h="57150">
                  <a:moveTo>
                    <a:pt x="2679889" y="42799"/>
                  </a:moveTo>
                  <a:lnTo>
                    <a:pt x="2336067" y="42799"/>
                  </a:lnTo>
                  <a:lnTo>
                    <a:pt x="2356119" y="43180"/>
                  </a:lnTo>
                  <a:lnTo>
                    <a:pt x="2371100" y="44831"/>
                  </a:lnTo>
                  <a:lnTo>
                    <a:pt x="2383946" y="47117"/>
                  </a:lnTo>
                  <a:lnTo>
                    <a:pt x="2397595" y="49784"/>
                  </a:lnTo>
                  <a:lnTo>
                    <a:pt x="2414984" y="52324"/>
                  </a:lnTo>
                  <a:lnTo>
                    <a:pt x="2439049" y="54101"/>
                  </a:lnTo>
                  <a:lnTo>
                    <a:pt x="2472728" y="54610"/>
                  </a:lnTo>
                  <a:lnTo>
                    <a:pt x="2518956" y="53467"/>
                  </a:lnTo>
                  <a:lnTo>
                    <a:pt x="2580673" y="50164"/>
                  </a:lnTo>
                  <a:lnTo>
                    <a:pt x="2679889" y="42799"/>
                  </a:lnTo>
                  <a:close/>
                </a:path>
                <a:path w="10859135" h="57150">
                  <a:moveTo>
                    <a:pt x="8326149" y="35560"/>
                  </a:moveTo>
                  <a:lnTo>
                    <a:pt x="4311956" y="35560"/>
                  </a:lnTo>
                  <a:lnTo>
                    <a:pt x="4428056" y="36068"/>
                  </a:lnTo>
                  <a:lnTo>
                    <a:pt x="4584207" y="38988"/>
                  </a:lnTo>
                  <a:lnTo>
                    <a:pt x="4665671" y="42163"/>
                  </a:lnTo>
                  <a:lnTo>
                    <a:pt x="4769929" y="49530"/>
                  </a:lnTo>
                  <a:lnTo>
                    <a:pt x="4799602" y="51181"/>
                  </a:lnTo>
                  <a:lnTo>
                    <a:pt x="4828691" y="52070"/>
                  </a:lnTo>
                  <a:lnTo>
                    <a:pt x="4860183" y="52324"/>
                  </a:lnTo>
                  <a:lnTo>
                    <a:pt x="4897067" y="51943"/>
                  </a:lnTo>
                  <a:lnTo>
                    <a:pt x="5232100" y="42290"/>
                  </a:lnTo>
                  <a:lnTo>
                    <a:pt x="5369987" y="40894"/>
                  </a:lnTo>
                  <a:lnTo>
                    <a:pt x="5894877" y="40894"/>
                  </a:lnTo>
                  <a:lnTo>
                    <a:pt x="5934484" y="38735"/>
                  </a:lnTo>
                  <a:lnTo>
                    <a:pt x="5983903" y="36702"/>
                  </a:lnTo>
                  <a:lnTo>
                    <a:pt x="6033985" y="35687"/>
                  </a:lnTo>
                  <a:lnTo>
                    <a:pt x="8327179" y="35687"/>
                  </a:lnTo>
                  <a:lnTo>
                    <a:pt x="8326149" y="35560"/>
                  </a:lnTo>
                  <a:close/>
                </a:path>
                <a:path w="10859135" h="57150">
                  <a:moveTo>
                    <a:pt x="8327179" y="35687"/>
                  </a:moveTo>
                  <a:lnTo>
                    <a:pt x="6033985" y="35687"/>
                  </a:lnTo>
                  <a:lnTo>
                    <a:pt x="6084897" y="36322"/>
                  </a:lnTo>
                  <a:lnTo>
                    <a:pt x="6136809" y="38988"/>
                  </a:lnTo>
                  <a:lnTo>
                    <a:pt x="6241510" y="49022"/>
                  </a:lnTo>
                  <a:lnTo>
                    <a:pt x="6290016" y="50800"/>
                  </a:lnTo>
                  <a:lnTo>
                    <a:pt x="6337036" y="50419"/>
                  </a:lnTo>
                  <a:lnTo>
                    <a:pt x="6485463" y="44831"/>
                  </a:lnTo>
                  <a:lnTo>
                    <a:pt x="6542822" y="44196"/>
                  </a:lnTo>
                  <a:lnTo>
                    <a:pt x="6578396" y="44196"/>
                  </a:lnTo>
                  <a:lnTo>
                    <a:pt x="6940677" y="40386"/>
                  </a:lnTo>
                  <a:lnTo>
                    <a:pt x="8375656" y="40386"/>
                  </a:lnTo>
                  <a:lnTo>
                    <a:pt x="8334388" y="36575"/>
                  </a:lnTo>
                  <a:lnTo>
                    <a:pt x="8327179" y="35687"/>
                  </a:lnTo>
                  <a:close/>
                </a:path>
                <a:path w="10859135" h="57150">
                  <a:moveTo>
                    <a:pt x="1520734" y="44196"/>
                  </a:moveTo>
                  <a:lnTo>
                    <a:pt x="1059216" y="44196"/>
                  </a:lnTo>
                  <a:lnTo>
                    <a:pt x="1097216" y="44323"/>
                  </a:lnTo>
                  <a:lnTo>
                    <a:pt x="1230685" y="48768"/>
                  </a:lnTo>
                  <a:lnTo>
                    <a:pt x="1281815" y="50037"/>
                  </a:lnTo>
                  <a:lnTo>
                    <a:pt x="1336340" y="50673"/>
                  </a:lnTo>
                  <a:lnTo>
                    <a:pt x="1394305" y="50164"/>
                  </a:lnTo>
                  <a:lnTo>
                    <a:pt x="1455755" y="48133"/>
                  </a:lnTo>
                  <a:lnTo>
                    <a:pt x="1520734" y="44196"/>
                  </a:lnTo>
                  <a:close/>
                </a:path>
                <a:path w="10859135" h="57150">
                  <a:moveTo>
                    <a:pt x="1614272" y="40132"/>
                  </a:moveTo>
                  <a:lnTo>
                    <a:pt x="616683" y="40132"/>
                  </a:lnTo>
                  <a:lnTo>
                    <a:pt x="655006" y="40512"/>
                  </a:lnTo>
                  <a:lnTo>
                    <a:pt x="685266" y="41910"/>
                  </a:lnTo>
                  <a:lnTo>
                    <a:pt x="706283" y="44196"/>
                  </a:lnTo>
                  <a:lnTo>
                    <a:pt x="743662" y="48640"/>
                  </a:lnTo>
                  <a:lnTo>
                    <a:pt x="789882" y="50419"/>
                  </a:lnTo>
                  <a:lnTo>
                    <a:pt x="842247" y="50419"/>
                  </a:lnTo>
                  <a:lnTo>
                    <a:pt x="1059216" y="44196"/>
                  </a:lnTo>
                  <a:lnTo>
                    <a:pt x="1520734" y="44196"/>
                  </a:lnTo>
                  <a:lnTo>
                    <a:pt x="1561248" y="41783"/>
                  </a:lnTo>
                  <a:lnTo>
                    <a:pt x="1607090" y="40259"/>
                  </a:lnTo>
                  <a:lnTo>
                    <a:pt x="1614272" y="40132"/>
                  </a:lnTo>
                  <a:close/>
                </a:path>
                <a:path w="10859135" h="57150">
                  <a:moveTo>
                    <a:pt x="5413311" y="31242"/>
                  </a:moveTo>
                  <a:lnTo>
                    <a:pt x="3031177" y="31242"/>
                  </a:lnTo>
                  <a:lnTo>
                    <a:pt x="3144080" y="32638"/>
                  </a:lnTo>
                  <a:lnTo>
                    <a:pt x="3245780" y="35433"/>
                  </a:lnTo>
                  <a:lnTo>
                    <a:pt x="3523942" y="46989"/>
                  </a:lnTo>
                  <a:lnTo>
                    <a:pt x="3622471" y="49530"/>
                  </a:lnTo>
                  <a:lnTo>
                    <a:pt x="3677458" y="50164"/>
                  </a:lnTo>
                  <a:lnTo>
                    <a:pt x="3734777" y="50164"/>
                  </a:lnTo>
                  <a:lnTo>
                    <a:pt x="3793316" y="49275"/>
                  </a:lnTo>
                  <a:lnTo>
                    <a:pt x="3851962" y="47371"/>
                  </a:lnTo>
                  <a:lnTo>
                    <a:pt x="3944896" y="42163"/>
                  </a:lnTo>
                  <a:lnTo>
                    <a:pt x="3986297" y="40386"/>
                  </a:lnTo>
                  <a:lnTo>
                    <a:pt x="4032897" y="38862"/>
                  </a:lnTo>
                  <a:lnTo>
                    <a:pt x="4194767" y="36068"/>
                  </a:lnTo>
                  <a:lnTo>
                    <a:pt x="8326149" y="35560"/>
                  </a:lnTo>
                  <a:lnTo>
                    <a:pt x="8300402" y="32385"/>
                  </a:lnTo>
                  <a:lnTo>
                    <a:pt x="5507162" y="32385"/>
                  </a:lnTo>
                  <a:lnTo>
                    <a:pt x="5413311" y="31242"/>
                  </a:lnTo>
                  <a:close/>
                </a:path>
                <a:path w="10859135" h="57150">
                  <a:moveTo>
                    <a:pt x="8978029" y="18669"/>
                  </a:moveTo>
                  <a:lnTo>
                    <a:pt x="8925454" y="19176"/>
                  </a:lnTo>
                  <a:lnTo>
                    <a:pt x="8873720" y="21209"/>
                  </a:lnTo>
                  <a:lnTo>
                    <a:pt x="8823107" y="25146"/>
                  </a:lnTo>
                  <a:lnTo>
                    <a:pt x="8753037" y="31750"/>
                  </a:lnTo>
                  <a:lnTo>
                    <a:pt x="8687936" y="36957"/>
                  </a:lnTo>
                  <a:lnTo>
                    <a:pt x="8677936" y="37585"/>
                  </a:lnTo>
                  <a:lnTo>
                    <a:pt x="9119051" y="48387"/>
                  </a:lnTo>
                  <a:lnTo>
                    <a:pt x="9162627" y="48513"/>
                  </a:lnTo>
                  <a:lnTo>
                    <a:pt x="9200727" y="47878"/>
                  </a:lnTo>
                  <a:lnTo>
                    <a:pt x="9232588" y="46609"/>
                  </a:lnTo>
                  <a:lnTo>
                    <a:pt x="9302337" y="40259"/>
                  </a:lnTo>
                  <a:lnTo>
                    <a:pt x="9351820" y="39115"/>
                  </a:lnTo>
                  <a:lnTo>
                    <a:pt x="9766081" y="39115"/>
                  </a:lnTo>
                  <a:lnTo>
                    <a:pt x="9777767" y="38100"/>
                  </a:lnTo>
                  <a:lnTo>
                    <a:pt x="9442703" y="38100"/>
                  </a:lnTo>
                  <a:lnTo>
                    <a:pt x="9395196" y="37337"/>
                  </a:lnTo>
                  <a:lnTo>
                    <a:pt x="9346004" y="35560"/>
                  </a:lnTo>
                  <a:lnTo>
                    <a:pt x="9084576" y="21336"/>
                  </a:lnTo>
                  <a:lnTo>
                    <a:pt x="9031163" y="19558"/>
                  </a:lnTo>
                  <a:lnTo>
                    <a:pt x="8978029" y="18669"/>
                  </a:lnTo>
                  <a:close/>
                </a:path>
                <a:path w="10859135" h="57150">
                  <a:moveTo>
                    <a:pt x="9766081" y="39115"/>
                  </a:moveTo>
                  <a:lnTo>
                    <a:pt x="9351820" y="39115"/>
                  </a:lnTo>
                  <a:lnTo>
                    <a:pt x="9404612" y="40005"/>
                  </a:lnTo>
                  <a:lnTo>
                    <a:pt x="9569980" y="47244"/>
                  </a:lnTo>
                  <a:lnTo>
                    <a:pt x="9623148" y="48387"/>
                  </a:lnTo>
                  <a:lnTo>
                    <a:pt x="9673196" y="47751"/>
                  </a:lnTo>
                  <a:lnTo>
                    <a:pt x="9718838" y="44196"/>
                  </a:lnTo>
                  <a:lnTo>
                    <a:pt x="9755857" y="40005"/>
                  </a:lnTo>
                  <a:lnTo>
                    <a:pt x="9766081" y="39115"/>
                  </a:lnTo>
                  <a:close/>
                </a:path>
                <a:path w="10859135" h="57150">
                  <a:moveTo>
                    <a:pt x="10335864" y="36449"/>
                  </a:moveTo>
                  <a:lnTo>
                    <a:pt x="9806304" y="36449"/>
                  </a:lnTo>
                  <a:lnTo>
                    <a:pt x="9828145" y="36575"/>
                  </a:lnTo>
                  <a:lnTo>
                    <a:pt x="9853339" y="37464"/>
                  </a:lnTo>
                  <a:lnTo>
                    <a:pt x="9886093" y="38988"/>
                  </a:lnTo>
                  <a:lnTo>
                    <a:pt x="9991103" y="42672"/>
                  </a:lnTo>
                  <a:lnTo>
                    <a:pt x="10503183" y="48133"/>
                  </a:lnTo>
                  <a:lnTo>
                    <a:pt x="10555370" y="48133"/>
                  </a:lnTo>
                  <a:lnTo>
                    <a:pt x="10809620" y="45338"/>
                  </a:lnTo>
                  <a:lnTo>
                    <a:pt x="10859044" y="44196"/>
                  </a:lnTo>
                  <a:lnTo>
                    <a:pt x="10858917" y="39877"/>
                  </a:lnTo>
                  <a:lnTo>
                    <a:pt x="10858799" y="37211"/>
                  </a:lnTo>
                  <a:lnTo>
                    <a:pt x="10377405" y="37211"/>
                  </a:lnTo>
                  <a:lnTo>
                    <a:pt x="10335864" y="36449"/>
                  </a:lnTo>
                  <a:close/>
                </a:path>
                <a:path w="10859135" h="57150">
                  <a:moveTo>
                    <a:pt x="544" y="25146"/>
                  </a:moveTo>
                  <a:lnTo>
                    <a:pt x="119" y="30480"/>
                  </a:lnTo>
                  <a:lnTo>
                    <a:pt x="0" y="33909"/>
                  </a:lnTo>
                  <a:lnTo>
                    <a:pt x="432" y="36575"/>
                  </a:lnTo>
                  <a:lnTo>
                    <a:pt x="544" y="44196"/>
                  </a:lnTo>
                  <a:lnTo>
                    <a:pt x="49659" y="46355"/>
                  </a:lnTo>
                  <a:lnTo>
                    <a:pt x="103695" y="47371"/>
                  </a:lnTo>
                  <a:lnTo>
                    <a:pt x="161471" y="47625"/>
                  </a:lnTo>
                  <a:lnTo>
                    <a:pt x="283521" y="46355"/>
                  </a:lnTo>
                  <a:lnTo>
                    <a:pt x="571477" y="40386"/>
                  </a:lnTo>
                  <a:lnTo>
                    <a:pt x="1614272" y="40132"/>
                  </a:lnTo>
                  <a:lnTo>
                    <a:pt x="1657366" y="39370"/>
                  </a:lnTo>
                  <a:lnTo>
                    <a:pt x="2732539" y="39115"/>
                  </a:lnTo>
                  <a:lnTo>
                    <a:pt x="2785986" y="36195"/>
                  </a:lnTo>
                  <a:lnTo>
                    <a:pt x="2832119" y="34417"/>
                  </a:lnTo>
                  <a:lnTo>
                    <a:pt x="681302" y="34417"/>
                  </a:lnTo>
                  <a:lnTo>
                    <a:pt x="630748" y="32003"/>
                  </a:lnTo>
                  <a:lnTo>
                    <a:pt x="606247" y="29210"/>
                  </a:lnTo>
                  <a:lnTo>
                    <a:pt x="135342" y="29210"/>
                  </a:lnTo>
                  <a:lnTo>
                    <a:pt x="70618" y="28194"/>
                  </a:lnTo>
                  <a:lnTo>
                    <a:pt x="544" y="25146"/>
                  </a:lnTo>
                  <a:close/>
                </a:path>
                <a:path w="10859135" h="57150">
                  <a:moveTo>
                    <a:pt x="8375656" y="40386"/>
                  </a:moveTo>
                  <a:lnTo>
                    <a:pt x="6999435" y="40386"/>
                  </a:lnTo>
                  <a:lnTo>
                    <a:pt x="7057649" y="40512"/>
                  </a:lnTo>
                  <a:lnTo>
                    <a:pt x="7169388" y="42418"/>
                  </a:lnTo>
                  <a:lnTo>
                    <a:pt x="7287295" y="46355"/>
                  </a:lnTo>
                  <a:lnTo>
                    <a:pt x="7341791" y="46862"/>
                  </a:lnTo>
                  <a:lnTo>
                    <a:pt x="7388195" y="46355"/>
                  </a:lnTo>
                  <a:lnTo>
                    <a:pt x="7429833" y="45212"/>
                  </a:lnTo>
                  <a:lnTo>
                    <a:pt x="7512110" y="42418"/>
                  </a:lnTo>
                  <a:lnTo>
                    <a:pt x="7559398" y="41783"/>
                  </a:lnTo>
                  <a:lnTo>
                    <a:pt x="8389788" y="41783"/>
                  </a:lnTo>
                  <a:lnTo>
                    <a:pt x="8393591" y="41457"/>
                  </a:lnTo>
                  <a:lnTo>
                    <a:pt x="8377031" y="40512"/>
                  </a:lnTo>
                  <a:lnTo>
                    <a:pt x="8375656" y="40386"/>
                  </a:lnTo>
                  <a:close/>
                </a:path>
                <a:path w="10859135" h="57150">
                  <a:moveTo>
                    <a:pt x="2732539" y="39115"/>
                  </a:moveTo>
                  <a:lnTo>
                    <a:pt x="1711183" y="39115"/>
                  </a:lnTo>
                  <a:lnTo>
                    <a:pt x="1767647" y="39243"/>
                  </a:lnTo>
                  <a:lnTo>
                    <a:pt x="2207479" y="46227"/>
                  </a:lnTo>
                  <a:lnTo>
                    <a:pt x="2247572" y="46227"/>
                  </a:lnTo>
                  <a:lnTo>
                    <a:pt x="2281379" y="45593"/>
                  </a:lnTo>
                  <a:lnTo>
                    <a:pt x="2336067" y="42799"/>
                  </a:lnTo>
                  <a:lnTo>
                    <a:pt x="2679889" y="42799"/>
                  </a:lnTo>
                  <a:lnTo>
                    <a:pt x="2723244" y="39624"/>
                  </a:lnTo>
                  <a:lnTo>
                    <a:pt x="2732539" y="39115"/>
                  </a:lnTo>
                  <a:close/>
                </a:path>
                <a:path w="10859135" h="57150">
                  <a:moveTo>
                    <a:pt x="5894877" y="40894"/>
                  </a:moveTo>
                  <a:lnTo>
                    <a:pt x="5369987" y="40894"/>
                  </a:lnTo>
                  <a:lnTo>
                    <a:pt x="5433836" y="41021"/>
                  </a:lnTo>
                  <a:lnTo>
                    <a:pt x="5775990" y="45720"/>
                  </a:lnTo>
                  <a:lnTo>
                    <a:pt x="5808656" y="45338"/>
                  </a:lnTo>
                  <a:lnTo>
                    <a:pt x="5836956" y="44196"/>
                  </a:lnTo>
                  <a:lnTo>
                    <a:pt x="5894877" y="40894"/>
                  </a:lnTo>
                  <a:close/>
                </a:path>
                <a:path w="10859135" h="57150">
                  <a:moveTo>
                    <a:pt x="8550098" y="36449"/>
                  </a:moveTo>
                  <a:lnTo>
                    <a:pt x="8496679" y="37084"/>
                  </a:lnTo>
                  <a:lnTo>
                    <a:pt x="8446945" y="38481"/>
                  </a:lnTo>
                  <a:lnTo>
                    <a:pt x="8401661" y="40767"/>
                  </a:lnTo>
                  <a:lnTo>
                    <a:pt x="8393591" y="41457"/>
                  </a:lnTo>
                  <a:lnTo>
                    <a:pt x="8421562" y="43052"/>
                  </a:lnTo>
                  <a:lnTo>
                    <a:pt x="8468420" y="44450"/>
                  </a:lnTo>
                  <a:lnTo>
                    <a:pt x="8518046" y="44576"/>
                  </a:lnTo>
                  <a:lnTo>
                    <a:pt x="8570881" y="43307"/>
                  </a:lnTo>
                  <a:lnTo>
                    <a:pt x="8627364" y="40767"/>
                  </a:lnTo>
                  <a:lnTo>
                    <a:pt x="8677936" y="37585"/>
                  </a:lnTo>
                  <a:lnTo>
                    <a:pt x="8606440" y="36575"/>
                  </a:lnTo>
                  <a:lnTo>
                    <a:pt x="8550098" y="36449"/>
                  </a:lnTo>
                  <a:close/>
                </a:path>
                <a:path w="10859135" h="57150">
                  <a:moveTo>
                    <a:pt x="9878285" y="0"/>
                  </a:moveTo>
                  <a:lnTo>
                    <a:pt x="9824833" y="888"/>
                  </a:lnTo>
                  <a:lnTo>
                    <a:pt x="9771083" y="3683"/>
                  </a:lnTo>
                  <a:lnTo>
                    <a:pt x="9717256" y="8509"/>
                  </a:lnTo>
                  <a:lnTo>
                    <a:pt x="9663572" y="15621"/>
                  </a:lnTo>
                  <a:lnTo>
                    <a:pt x="9610253" y="25146"/>
                  </a:lnTo>
                  <a:lnTo>
                    <a:pt x="9572298" y="31369"/>
                  </a:lnTo>
                  <a:lnTo>
                    <a:pt x="9531534" y="35433"/>
                  </a:lnTo>
                  <a:lnTo>
                    <a:pt x="9488242" y="37592"/>
                  </a:lnTo>
                  <a:lnTo>
                    <a:pt x="9442703" y="38100"/>
                  </a:lnTo>
                  <a:lnTo>
                    <a:pt x="9777767" y="38100"/>
                  </a:lnTo>
                  <a:lnTo>
                    <a:pt x="9783729" y="37585"/>
                  </a:lnTo>
                  <a:lnTo>
                    <a:pt x="9806304" y="36449"/>
                  </a:lnTo>
                  <a:lnTo>
                    <a:pt x="10335864" y="36449"/>
                  </a:lnTo>
                  <a:lnTo>
                    <a:pt x="10322018" y="36195"/>
                  </a:lnTo>
                  <a:lnTo>
                    <a:pt x="10270028" y="34036"/>
                  </a:lnTo>
                  <a:lnTo>
                    <a:pt x="10222465" y="30480"/>
                  </a:lnTo>
                  <a:lnTo>
                    <a:pt x="10180356" y="25146"/>
                  </a:lnTo>
                  <a:lnTo>
                    <a:pt x="10133335" y="18287"/>
                  </a:lnTo>
                  <a:lnTo>
                    <a:pt x="10084689" y="12192"/>
                  </a:lnTo>
                  <a:lnTo>
                    <a:pt x="10034641" y="7112"/>
                  </a:lnTo>
                  <a:lnTo>
                    <a:pt x="9983410" y="3301"/>
                  </a:lnTo>
                  <a:lnTo>
                    <a:pt x="9931217" y="888"/>
                  </a:lnTo>
                  <a:lnTo>
                    <a:pt x="9878285" y="0"/>
                  </a:lnTo>
                  <a:close/>
                </a:path>
                <a:path w="10859135" h="57150">
                  <a:moveTo>
                    <a:pt x="10859044" y="25146"/>
                  </a:moveTo>
                  <a:lnTo>
                    <a:pt x="10819371" y="25781"/>
                  </a:lnTo>
                  <a:lnTo>
                    <a:pt x="10494257" y="36195"/>
                  </a:lnTo>
                  <a:lnTo>
                    <a:pt x="10435161" y="37084"/>
                  </a:lnTo>
                  <a:lnTo>
                    <a:pt x="10377405" y="37211"/>
                  </a:lnTo>
                  <a:lnTo>
                    <a:pt x="10858799" y="37211"/>
                  </a:lnTo>
                  <a:lnTo>
                    <a:pt x="10858675" y="34417"/>
                  </a:lnTo>
                  <a:lnTo>
                    <a:pt x="10859044" y="25146"/>
                  </a:lnTo>
                  <a:close/>
                </a:path>
                <a:path w="10859135" h="57150">
                  <a:moveTo>
                    <a:pt x="923580" y="25146"/>
                  </a:moveTo>
                  <a:lnTo>
                    <a:pt x="863828" y="25526"/>
                  </a:lnTo>
                  <a:lnTo>
                    <a:pt x="813533" y="27939"/>
                  </a:lnTo>
                  <a:lnTo>
                    <a:pt x="768886" y="31114"/>
                  </a:lnTo>
                  <a:lnTo>
                    <a:pt x="726078" y="33655"/>
                  </a:lnTo>
                  <a:lnTo>
                    <a:pt x="681302" y="34417"/>
                  </a:lnTo>
                  <a:lnTo>
                    <a:pt x="2832119" y="34417"/>
                  </a:lnTo>
                  <a:lnTo>
                    <a:pt x="2848595" y="33782"/>
                  </a:lnTo>
                  <a:lnTo>
                    <a:pt x="2891540" y="32638"/>
                  </a:lnTo>
                  <a:lnTo>
                    <a:pt x="2823591" y="32638"/>
                  </a:lnTo>
                  <a:lnTo>
                    <a:pt x="2776741" y="32258"/>
                  </a:lnTo>
                  <a:lnTo>
                    <a:pt x="2728507" y="31114"/>
                  </a:lnTo>
                  <a:lnTo>
                    <a:pt x="2630134" y="27686"/>
                  </a:lnTo>
                  <a:lnTo>
                    <a:pt x="2204484" y="27686"/>
                  </a:lnTo>
                  <a:lnTo>
                    <a:pt x="2061485" y="26162"/>
                  </a:lnTo>
                  <a:lnTo>
                    <a:pt x="1050195" y="26162"/>
                  </a:lnTo>
                  <a:lnTo>
                    <a:pt x="923580" y="25146"/>
                  </a:lnTo>
                  <a:close/>
                </a:path>
                <a:path w="10859135" h="57150">
                  <a:moveTo>
                    <a:pt x="3107307" y="19685"/>
                  </a:moveTo>
                  <a:lnTo>
                    <a:pt x="3063941" y="19812"/>
                  </a:lnTo>
                  <a:lnTo>
                    <a:pt x="3024528" y="20700"/>
                  </a:lnTo>
                  <a:lnTo>
                    <a:pt x="2989557" y="22478"/>
                  </a:lnTo>
                  <a:lnTo>
                    <a:pt x="2914611" y="29337"/>
                  </a:lnTo>
                  <a:lnTo>
                    <a:pt x="2869425" y="31750"/>
                  </a:lnTo>
                  <a:lnTo>
                    <a:pt x="2823591" y="32638"/>
                  </a:lnTo>
                  <a:lnTo>
                    <a:pt x="2891540" y="32638"/>
                  </a:lnTo>
                  <a:lnTo>
                    <a:pt x="2910626" y="32131"/>
                  </a:lnTo>
                  <a:lnTo>
                    <a:pt x="2971635" y="31369"/>
                  </a:lnTo>
                  <a:lnTo>
                    <a:pt x="5413311" y="31242"/>
                  </a:lnTo>
                  <a:lnTo>
                    <a:pt x="5400473" y="30987"/>
                  </a:lnTo>
                  <a:lnTo>
                    <a:pt x="3650629" y="30987"/>
                  </a:lnTo>
                  <a:lnTo>
                    <a:pt x="3537762" y="29718"/>
                  </a:lnTo>
                  <a:lnTo>
                    <a:pt x="3154135" y="20065"/>
                  </a:lnTo>
                  <a:lnTo>
                    <a:pt x="3107307" y="19685"/>
                  </a:lnTo>
                  <a:close/>
                </a:path>
                <a:path w="10859135" h="57150">
                  <a:moveTo>
                    <a:pt x="6043030" y="24764"/>
                  </a:moveTo>
                  <a:lnTo>
                    <a:pt x="5929851" y="25273"/>
                  </a:lnTo>
                  <a:lnTo>
                    <a:pt x="5673603" y="30607"/>
                  </a:lnTo>
                  <a:lnTo>
                    <a:pt x="5552100" y="32385"/>
                  </a:lnTo>
                  <a:lnTo>
                    <a:pt x="8300402" y="32385"/>
                  </a:lnTo>
                  <a:lnTo>
                    <a:pt x="8293193" y="31496"/>
                  </a:lnTo>
                  <a:lnTo>
                    <a:pt x="8282744" y="29845"/>
                  </a:lnTo>
                  <a:lnTo>
                    <a:pt x="7807407" y="29845"/>
                  </a:lnTo>
                  <a:lnTo>
                    <a:pt x="7746388" y="28828"/>
                  </a:lnTo>
                  <a:lnTo>
                    <a:pt x="7698226" y="26035"/>
                  </a:lnTo>
                  <a:lnTo>
                    <a:pt x="6296288" y="26035"/>
                  </a:lnTo>
                  <a:lnTo>
                    <a:pt x="6043030" y="24764"/>
                  </a:lnTo>
                  <a:close/>
                </a:path>
                <a:path w="10859135" h="57150">
                  <a:moveTo>
                    <a:pt x="4012014" y="18669"/>
                  </a:moveTo>
                  <a:lnTo>
                    <a:pt x="3939846" y="20320"/>
                  </a:lnTo>
                  <a:lnTo>
                    <a:pt x="3807957" y="27939"/>
                  </a:lnTo>
                  <a:lnTo>
                    <a:pt x="3757763" y="29718"/>
                  </a:lnTo>
                  <a:lnTo>
                    <a:pt x="3705157" y="30734"/>
                  </a:lnTo>
                  <a:lnTo>
                    <a:pt x="3650629" y="30987"/>
                  </a:lnTo>
                  <a:lnTo>
                    <a:pt x="5400473" y="30987"/>
                  </a:lnTo>
                  <a:lnTo>
                    <a:pt x="5292101" y="28067"/>
                  </a:lnTo>
                  <a:lnTo>
                    <a:pt x="4247913" y="28067"/>
                  </a:lnTo>
                  <a:lnTo>
                    <a:pt x="4211535" y="26415"/>
                  </a:lnTo>
                  <a:lnTo>
                    <a:pt x="4126090" y="21209"/>
                  </a:lnTo>
                  <a:lnTo>
                    <a:pt x="4073510" y="19176"/>
                  </a:lnTo>
                  <a:lnTo>
                    <a:pt x="4012014" y="18669"/>
                  </a:lnTo>
                  <a:close/>
                </a:path>
                <a:path w="10859135" h="57150">
                  <a:moveTo>
                    <a:pt x="8124237" y="17145"/>
                  </a:moveTo>
                  <a:lnTo>
                    <a:pt x="8077073" y="18669"/>
                  </a:lnTo>
                  <a:lnTo>
                    <a:pt x="7922223" y="26924"/>
                  </a:lnTo>
                  <a:lnTo>
                    <a:pt x="7866004" y="29083"/>
                  </a:lnTo>
                  <a:lnTo>
                    <a:pt x="7807407" y="29845"/>
                  </a:lnTo>
                  <a:lnTo>
                    <a:pt x="8282744" y="29845"/>
                  </a:lnTo>
                  <a:lnTo>
                    <a:pt x="8253004" y="25146"/>
                  </a:lnTo>
                  <a:lnTo>
                    <a:pt x="8212157" y="19812"/>
                  </a:lnTo>
                  <a:lnTo>
                    <a:pt x="8169250" y="17399"/>
                  </a:lnTo>
                  <a:lnTo>
                    <a:pt x="8124237" y="17145"/>
                  </a:lnTo>
                  <a:close/>
                </a:path>
                <a:path w="10859135" h="57150">
                  <a:moveTo>
                    <a:pt x="443074" y="18287"/>
                  </a:moveTo>
                  <a:lnTo>
                    <a:pt x="398550" y="19431"/>
                  </a:lnTo>
                  <a:lnTo>
                    <a:pt x="251009" y="26670"/>
                  </a:lnTo>
                  <a:lnTo>
                    <a:pt x="195284" y="28448"/>
                  </a:lnTo>
                  <a:lnTo>
                    <a:pt x="135342" y="29210"/>
                  </a:lnTo>
                  <a:lnTo>
                    <a:pt x="606247" y="29210"/>
                  </a:lnTo>
                  <a:lnTo>
                    <a:pt x="528537" y="20574"/>
                  </a:lnTo>
                  <a:lnTo>
                    <a:pt x="486215" y="18414"/>
                  </a:lnTo>
                  <a:lnTo>
                    <a:pt x="443074" y="18287"/>
                  </a:lnTo>
                  <a:close/>
                </a:path>
                <a:path w="10859135" h="57150">
                  <a:moveTo>
                    <a:pt x="4689267" y="13588"/>
                  </a:moveTo>
                  <a:lnTo>
                    <a:pt x="4636060" y="13715"/>
                  </a:lnTo>
                  <a:lnTo>
                    <a:pt x="4496053" y="15494"/>
                  </a:lnTo>
                  <a:lnTo>
                    <a:pt x="4456383" y="16637"/>
                  </a:lnTo>
                  <a:lnTo>
                    <a:pt x="4388374" y="19558"/>
                  </a:lnTo>
                  <a:lnTo>
                    <a:pt x="4336396" y="23113"/>
                  </a:lnTo>
                  <a:lnTo>
                    <a:pt x="4316766" y="25146"/>
                  </a:lnTo>
                  <a:lnTo>
                    <a:pt x="4282405" y="27812"/>
                  </a:lnTo>
                  <a:lnTo>
                    <a:pt x="4247913" y="28067"/>
                  </a:lnTo>
                  <a:lnTo>
                    <a:pt x="5292101" y="28067"/>
                  </a:lnTo>
                  <a:lnTo>
                    <a:pt x="4998089" y="18034"/>
                  </a:lnTo>
                  <a:lnTo>
                    <a:pt x="4804653" y="14350"/>
                  </a:lnTo>
                  <a:lnTo>
                    <a:pt x="4689267" y="13588"/>
                  </a:lnTo>
                  <a:close/>
                </a:path>
                <a:path w="10859135" h="57150">
                  <a:moveTo>
                    <a:pt x="2453685" y="24257"/>
                  </a:moveTo>
                  <a:lnTo>
                    <a:pt x="2250507" y="27686"/>
                  </a:lnTo>
                  <a:lnTo>
                    <a:pt x="2630134" y="27686"/>
                  </a:lnTo>
                  <a:lnTo>
                    <a:pt x="2571816" y="25781"/>
                  </a:lnTo>
                  <a:lnTo>
                    <a:pt x="2514363" y="24637"/>
                  </a:lnTo>
                  <a:lnTo>
                    <a:pt x="2453685" y="24257"/>
                  </a:lnTo>
                  <a:close/>
                </a:path>
                <a:path w="10859135" h="57150">
                  <a:moveTo>
                    <a:pt x="1819311" y="25146"/>
                  </a:moveTo>
                  <a:lnTo>
                    <a:pt x="1750417" y="25146"/>
                  </a:lnTo>
                  <a:lnTo>
                    <a:pt x="1175307" y="26162"/>
                  </a:lnTo>
                  <a:lnTo>
                    <a:pt x="2061485" y="26162"/>
                  </a:lnTo>
                  <a:lnTo>
                    <a:pt x="1819311" y="25146"/>
                  </a:lnTo>
                  <a:close/>
                </a:path>
                <a:path w="10859135" h="57150">
                  <a:moveTo>
                    <a:pt x="6600580" y="23368"/>
                  </a:moveTo>
                  <a:lnTo>
                    <a:pt x="6296288" y="26035"/>
                  </a:lnTo>
                  <a:lnTo>
                    <a:pt x="7698226" y="26035"/>
                  </a:lnTo>
                  <a:lnTo>
                    <a:pt x="7696036" y="25908"/>
                  </a:lnTo>
                  <a:lnTo>
                    <a:pt x="6896453" y="25908"/>
                  </a:lnTo>
                  <a:lnTo>
                    <a:pt x="6600580" y="23368"/>
                  </a:lnTo>
                  <a:close/>
                </a:path>
                <a:path w="10859135" h="57150">
                  <a:moveTo>
                    <a:pt x="7465716" y="18034"/>
                  </a:moveTo>
                  <a:lnTo>
                    <a:pt x="7418186" y="18161"/>
                  </a:lnTo>
                  <a:lnTo>
                    <a:pt x="6896453" y="25908"/>
                  </a:lnTo>
                  <a:lnTo>
                    <a:pt x="7696036" y="25908"/>
                  </a:lnTo>
                  <a:lnTo>
                    <a:pt x="7642517" y="22478"/>
                  </a:lnTo>
                  <a:lnTo>
                    <a:pt x="7600509" y="20447"/>
                  </a:lnTo>
                  <a:lnTo>
                    <a:pt x="7556975" y="19050"/>
                  </a:lnTo>
                  <a:lnTo>
                    <a:pt x="7512011" y="18287"/>
                  </a:lnTo>
                  <a:lnTo>
                    <a:pt x="7465716" y="18034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534" y="1654085"/>
              <a:ext cx="10859770" cy="60960"/>
            </a:xfrm>
            <a:custGeom>
              <a:avLst/>
              <a:gdLst/>
              <a:ahLst/>
              <a:cxnLst/>
              <a:rect l="l" t="t" r="r" b="b"/>
              <a:pathLst>
                <a:path w="10859770" h="60960">
                  <a:moveTo>
                    <a:pt x="215" y="22314"/>
                  </a:moveTo>
                  <a:lnTo>
                    <a:pt x="51030" y="16933"/>
                  </a:lnTo>
                  <a:lnTo>
                    <a:pt x="104664" y="13753"/>
                  </a:lnTo>
                  <a:lnTo>
                    <a:pt x="159960" y="12408"/>
                  </a:lnTo>
                  <a:lnTo>
                    <a:pt x="215757" y="12530"/>
                  </a:lnTo>
                  <a:lnTo>
                    <a:pt x="270898" y="13753"/>
                  </a:lnTo>
                  <a:lnTo>
                    <a:pt x="324223" y="15710"/>
                  </a:lnTo>
                  <a:lnTo>
                    <a:pt x="374572" y="18034"/>
                  </a:lnTo>
                  <a:lnTo>
                    <a:pt x="420787" y="20357"/>
                  </a:lnTo>
                  <a:lnTo>
                    <a:pt x="461708" y="22314"/>
                  </a:lnTo>
                  <a:lnTo>
                    <a:pt x="490054" y="23627"/>
                  </a:lnTo>
                  <a:lnTo>
                    <a:pt x="522598" y="25195"/>
                  </a:lnTo>
                  <a:lnTo>
                    <a:pt x="559280" y="26887"/>
                  </a:lnTo>
                  <a:lnTo>
                    <a:pt x="600037" y="28576"/>
                  </a:lnTo>
                  <a:lnTo>
                    <a:pt x="644810" y="30132"/>
                  </a:lnTo>
                  <a:lnTo>
                    <a:pt x="693539" y="31426"/>
                  </a:lnTo>
                  <a:lnTo>
                    <a:pt x="746162" y="32329"/>
                  </a:lnTo>
                  <a:lnTo>
                    <a:pt x="802619" y="32712"/>
                  </a:lnTo>
                  <a:lnTo>
                    <a:pt x="862849" y="32447"/>
                  </a:lnTo>
                  <a:lnTo>
                    <a:pt x="926793" y="31403"/>
                  </a:lnTo>
                  <a:lnTo>
                    <a:pt x="994389" y="29452"/>
                  </a:lnTo>
                  <a:lnTo>
                    <a:pt x="1065576" y="26466"/>
                  </a:lnTo>
                  <a:lnTo>
                    <a:pt x="1140294" y="22314"/>
                  </a:lnTo>
                  <a:lnTo>
                    <a:pt x="1200473" y="18968"/>
                  </a:lnTo>
                  <a:lnTo>
                    <a:pt x="1257018" y="16616"/>
                  </a:lnTo>
                  <a:lnTo>
                    <a:pt x="1310395" y="15139"/>
                  </a:lnTo>
                  <a:lnTo>
                    <a:pt x="1361068" y="14420"/>
                  </a:lnTo>
                  <a:lnTo>
                    <a:pt x="1409503" y="14343"/>
                  </a:lnTo>
                  <a:lnTo>
                    <a:pt x="1456164" y="14791"/>
                  </a:lnTo>
                  <a:lnTo>
                    <a:pt x="1501517" y="15645"/>
                  </a:lnTo>
                  <a:lnTo>
                    <a:pt x="1546028" y="16790"/>
                  </a:lnTo>
                  <a:lnTo>
                    <a:pt x="1590160" y="18107"/>
                  </a:lnTo>
                  <a:lnTo>
                    <a:pt x="1634379" y="19479"/>
                  </a:lnTo>
                  <a:lnTo>
                    <a:pt x="1679150" y="20790"/>
                  </a:lnTo>
                  <a:lnTo>
                    <a:pt x="1724939" y="21921"/>
                  </a:lnTo>
                  <a:lnTo>
                    <a:pt x="1772210" y="22757"/>
                  </a:lnTo>
                  <a:lnTo>
                    <a:pt x="1821428" y="23179"/>
                  </a:lnTo>
                  <a:lnTo>
                    <a:pt x="1873059" y="23070"/>
                  </a:lnTo>
                  <a:lnTo>
                    <a:pt x="1927567" y="22314"/>
                  </a:lnTo>
                  <a:lnTo>
                    <a:pt x="2006366" y="20771"/>
                  </a:lnTo>
                  <a:lnTo>
                    <a:pt x="2065625" y="19693"/>
                  </a:lnTo>
                  <a:lnTo>
                    <a:pt x="2109046" y="19034"/>
                  </a:lnTo>
                  <a:lnTo>
                    <a:pt x="2140332" y="18748"/>
                  </a:lnTo>
                  <a:lnTo>
                    <a:pt x="2163184" y="18790"/>
                  </a:lnTo>
                  <a:lnTo>
                    <a:pt x="2181304" y="19114"/>
                  </a:lnTo>
                  <a:lnTo>
                    <a:pt x="2198394" y="19674"/>
                  </a:lnTo>
                  <a:lnTo>
                    <a:pt x="2218156" y="20424"/>
                  </a:lnTo>
                  <a:lnTo>
                    <a:pt x="2244290" y="21320"/>
                  </a:lnTo>
                  <a:lnTo>
                    <a:pt x="2280500" y="22314"/>
                  </a:lnTo>
                  <a:lnTo>
                    <a:pt x="2335420" y="23920"/>
                  </a:lnTo>
                  <a:lnTo>
                    <a:pt x="2381672" y="25569"/>
                  </a:lnTo>
                  <a:lnTo>
                    <a:pt x="2423555" y="26913"/>
                  </a:lnTo>
                  <a:lnTo>
                    <a:pt x="2465372" y="27606"/>
                  </a:lnTo>
                  <a:lnTo>
                    <a:pt x="2511424" y="27302"/>
                  </a:lnTo>
                  <a:lnTo>
                    <a:pt x="2566010" y="25653"/>
                  </a:lnTo>
                  <a:lnTo>
                    <a:pt x="2633433" y="22314"/>
                  </a:lnTo>
                  <a:lnTo>
                    <a:pt x="2664767" y="20431"/>
                  </a:lnTo>
                  <a:lnTo>
                    <a:pt x="2700004" y="18196"/>
                  </a:lnTo>
                  <a:lnTo>
                    <a:pt x="2738819" y="15717"/>
                  </a:lnTo>
                  <a:lnTo>
                    <a:pt x="2780888" y="13102"/>
                  </a:lnTo>
                  <a:lnTo>
                    <a:pt x="2825884" y="10458"/>
                  </a:lnTo>
                  <a:lnTo>
                    <a:pt x="2873482" y="7893"/>
                  </a:lnTo>
                  <a:lnTo>
                    <a:pt x="2923358" y="5513"/>
                  </a:lnTo>
                  <a:lnTo>
                    <a:pt x="2975186" y="3426"/>
                  </a:lnTo>
                  <a:lnTo>
                    <a:pt x="3028642" y="1740"/>
                  </a:lnTo>
                  <a:lnTo>
                    <a:pt x="3083398" y="562"/>
                  </a:lnTo>
                  <a:lnTo>
                    <a:pt x="3139132" y="0"/>
                  </a:lnTo>
                  <a:lnTo>
                    <a:pt x="3195517" y="160"/>
                  </a:lnTo>
                  <a:lnTo>
                    <a:pt x="3252227" y="1150"/>
                  </a:lnTo>
                  <a:lnTo>
                    <a:pt x="3308939" y="3078"/>
                  </a:lnTo>
                  <a:lnTo>
                    <a:pt x="3365327" y="6051"/>
                  </a:lnTo>
                  <a:lnTo>
                    <a:pt x="3421065" y="10176"/>
                  </a:lnTo>
                  <a:lnTo>
                    <a:pt x="3475828" y="15562"/>
                  </a:lnTo>
                  <a:lnTo>
                    <a:pt x="3529291" y="22314"/>
                  </a:lnTo>
                  <a:lnTo>
                    <a:pt x="3600465" y="31506"/>
                  </a:lnTo>
                  <a:lnTo>
                    <a:pt x="3668152" y="38510"/>
                  </a:lnTo>
                  <a:lnTo>
                    <a:pt x="3732440" y="43504"/>
                  </a:lnTo>
                  <a:lnTo>
                    <a:pt x="3793418" y="46668"/>
                  </a:lnTo>
                  <a:lnTo>
                    <a:pt x="3851174" y="48181"/>
                  </a:lnTo>
                  <a:lnTo>
                    <a:pt x="3905797" y="48222"/>
                  </a:lnTo>
                  <a:lnTo>
                    <a:pt x="3957375" y="46969"/>
                  </a:lnTo>
                  <a:lnTo>
                    <a:pt x="4005996" y="44602"/>
                  </a:lnTo>
                  <a:lnTo>
                    <a:pt x="4051750" y="41299"/>
                  </a:lnTo>
                  <a:lnTo>
                    <a:pt x="4094723" y="37240"/>
                  </a:lnTo>
                  <a:lnTo>
                    <a:pt x="4135006" y="32604"/>
                  </a:lnTo>
                  <a:lnTo>
                    <a:pt x="4207852" y="22314"/>
                  </a:lnTo>
                  <a:lnTo>
                    <a:pt x="4269350" y="14430"/>
                  </a:lnTo>
                  <a:lnTo>
                    <a:pt x="4327529" y="10107"/>
                  </a:lnTo>
                  <a:lnTo>
                    <a:pt x="4382165" y="8785"/>
                  </a:lnTo>
                  <a:lnTo>
                    <a:pt x="4433033" y="9904"/>
                  </a:lnTo>
                  <a:lnTo>
                    <a:pt x="4479908" y="12906"/>
                  </a:lnTo>
                  <a:lnTo>
                    <a:pt x="4522567" y="17229"/>
                  </a:lnTo>
                  <a:lnTo>
                    <a:pt x="4560785" y="22314"/>
                  </a:lnTo>
                  <a:lnTo>
                    <a:pt x="4585498" y="24632"/>
                  </a:lnTo>
                  <a:lnTo>
                    <a:pt x="4620004" y="26003"/>
                  </a:lnTo>
                  <a:lnTo>
                    <a:pt x="4662881" y="26580"/>
                  </a:lnTo>
                  <a:lnTo>
                    <a:pt x="4712709" y="26516"/>
                  </a:lnTo>
                  <a:lnTo>
                    <a:pt x="4768067" y="25963"/>
                  </a:lnTo>
                  <a:lnTo>
                    <a:pt x="4827533" y="25075"/>
                  </a:lnTo>
                  <a:lnTo>
                    <a:pt x="4889686" y="24004"/>
                  </a:lnTo>
                  <a:lnTo>
                    <a:pt x="4953107" y="22904"/>
                  </a:lnTo>
                  <a:lnTo>
                    <a:pt x="5016373" y="21927"/>
                  </a:lnTo>
                  <a:lnTo>
                    <a:pt x="5078063" y="21227"/>
                  </a:lnTo>
                  <a:lnTo>
                    <a:pt x="5136758" y="20956"/>
                  </a:lnTo>
                  <a:lnTo>
                    <a:pt x="5191035" y="21267"/>
                  </a:lnTo>
                  <a:lnTo>
                    <a:pt x="5239473" y="22314"/>
                  </a:lnTo>
                  <a:lnTo>
                    <a:pt x="5274824" y="23099"/>
                  </a:lnTo>
                  <a:lnTo>
                    <a:pt x="5315372" y="23389"/>
                  </a:lnTo>
                  <a:lnTo>
                    <a:pt x="5360460" y="23258"/>
                  </a:lnTo>
                  <a:lnTo>
                    <a:pt x="5409433" y="22782"/>
                  </a:lnTo>
                  <a:lnTo>
                    <a:pt x="5461633" y="22038"/>
                  </a:lnTo>
                  <a:lnTo>
                    <a:pt x="5516404" y="21101"/>
                  </a:lnTo>
                  <a:lnTo>
                    <a:pt x="5573089" y="20045"/>
                  </a:lnTo>
                  <a:lnTo>
                    <a:pt x="5631033" y="18948"/>
                  </a:lnTo>
                  <a:lnTo>
                    <a:pt x="5689577" y="17885"/>
                  </a:lnTo>
                  <a:lnTo>
                    <a:pt x="5748067" y="16931"/>
                  </a:lnTo>
                  <a:lnTo>
                    <a:pt x="5805844" y="16162"/>
                  </a:lnTo>
                  <a:lnTo>
                    <a:pt x="5862253" y="15654"/>
                  </a:lnTo>
                  <a:lnTo>
                    <a:pt x="5916637" y="15482"/>
                  </a:lnTo>
                  <a:lnTo>
                    <a:pt x="5968340" y="15722"/>
                  </a:lnTo>
                  <a:lnTo>
                    <a:pt x="6016705" y="16449"/>
                  </a:lnTo>
                  <a:lnTo>
                    <a:pt x="6061075" y="17740"/>
                  </a:lnTo>
                  <a:lnTo>
                    <a:pt x="6100793" y="19670"/>
                  </a:lnTo>
                  <a:lnTo>
                    <a:pt x="6186239" y="27023"/>
                  </a:lnTo>
                  <a:lnTo>
                    <a:pt x="6236307" y="31161"/>
                  </a:lnTo>
                  <a:lnTo>
                    <a:pt x="6285784" y="34605"/>
                  </a:lnTo>
                  <a:lnTo>
                    <a:pt x="6335045" y="37230"/>
                  </a:lnTo>
                  <a:lnTo>
                    <a:pt x="6384464" y="38914"/>
                  </a:lnTo>
                  <a:lnTo>
                    <a:pt x="6434416" y="39532"/>
                  </a:lnTo>
                  <a:lnTo>
                    <a:pt x="6485277" y="38961"/>
                  </a:lnTo>
                  <a:lnTo>
                    <a:pt x="6537422" y="37078"/>
                  </a:lnTo>
                  <a:lnTo>
                    <a:pt x="6591225" y="33758"/>
                  </a:lnTo>
                  <a:lnTo>
                    <a:pt x="6647062" y="28878"/>
                  </a:lnTo>
                  <a:lnTo>
                    <a:pt x="6705307" y="22314"/>
                  </a:lnTo>
                  <a:lnTo>
                    <a:pt x="6761515" y="15805"/>
                  </a:lnTo>
                  <a:lnTo>
                    <a:pt x="6811996" y="11066"/>
                  </a:lnTo>
                  <a:lnTo>
                    <a:pt x="6858367" y="7942"/>
                  </a:lnTo>
                  <a:lnTo>
                    <a:pt x="6902246" y="6276"/>
                  </a:lnTo>
                  <a:lnTo>
                    <a:pt x="6945249" y="5912"/>
                  </a:lnTo>
                  <a:lnTo>
                    <a:pt x="6988993" y="6693"/>
                  </a:lnTo>
                  <a:lnTo>
                    <a:pt x="7035094" y="8464"/>
                  </a:lnTo>
                  <a:lnTo>
                    <a:pt x="7085170" y="11068"/>
                  </a:lnTo>
                  <a:lnTo>
                    <a:pt x="7140837" y="14348"/>
                  </a:lnTo>
                  <a:lnTo>
                    <a:pt x="7203711" y="18149"/>
                  </a:lnTo>
                  <a:lnTo>
                    <a:pt x="7275410" y="22314"/>
                  </a:lnTo>
                  <a:lnTo>
                    <a:pt x="7333449" y="24736"/>
                  </a:lnTo>
                  <a:lnTo>
                    <a:pt x="7387530" y="25473"/>
                  </a:lnTo>
                  <a:lnTo>
                    <a:pt x="7438275" y="24853"/>
                  </a:lnTo>
                  <a:lnTo>
                    <a:pt x="7486305" y="23203"/>
                  </a:lnTo>
                  <a:lnTo>
                    <a:pt x="7532243" y="20852"/>
                  </a:lnTo>
                  <a:lnTo>
                    <a:pt x="7576709" y="18129"/>
                  </a:lnTo>
                  <a:lnTo>
                    <a:pt x="7620327" y="15361"/>
                  </a:lnTo>
                  <a:lnTo>
                    <a:pt x="7663716" y="12877"/>
                  </a:lnTo>
                  <a:lnTo>
                    <a:pt x="7707501" y="11005"/>
                  </a:lnTo>
                  <a:lnTo>
                    <a:pt x="7752301" y="10073"/>
                  </a:lnTo>
                  <a:lnTo>
                    <a:pt x="7798739" y="10410"/>
                  </a:lnTo>
                  <a:lnTo>
                    <a:pt x="7847437" y="12344"/>
                  </a:lnTo>
                  <a:lnTo>
                    <a:pt x="7899016" y="16202"/>
                  </a:lnTo>
                  <a:lnTo>
                    <a:pt x="7954098" y="22314"/>
                  </a:lnTo>
                  <a:lnTo>
                    <a:pt x="8004122" y="27845"/>
                  </a:lnTo>
                  <a:lnTo>
                    <a:pt x="8054330" y="31711"/>
                  </a:lnTo>
                  <a:lnTo>
                    <a:pt x="8104659" y="34111"/>
                  </a:lnTo>
                  <a:lnTo>
                    <a:pt x="8155046" y="35244"/>
                  </a:lnTo>
                  <a:lnTo>
                    <a:pt x="8205428" y="35309"/>
                  </a:lnTo>
                  <a:lnTo>
                    <a:pt x="8255741" y="34503"/>
                  </a:lnTo>
                  <a:lnTo>
                    <a:pt x="8305923" y="33026"/>
                  </a:lnTo>
                  <a:lnTo>
                    <a:pt x="8355911" y="31077"/>
                  </a:lnTo>
                  <a:lnTo>
                    <a:pt x="8405641" y="28854"/>
                  </a:lnTo>
                  <a:lnTo>
                    <a:pt x="8455050" y="26556"/>
                  </a:lnTo>
                  <a:lnTo>
                    <a:pt x="8504076" y="24381"/>
                  </a:lnTo>
                  <a:lnTo>
                    <a:pt x="8552655" y="22528"/>
                  </a:lnTo>
                  <a:lnTo>
                    <a:pt x="8600725" y="21197"/>
                  </a:lnTo>
                  <a:lnTo>
                    <a:pt x="8648222" y="20585"/>
                  </a:lnTo>
                  <a:lnTo>
                    <a:pt x="8695082" y="20891"/>
                  </a:lnTo>
                  <a:lnTo>
                    <a:pt x="8741244" y="22314"/>
                  </a:lnTo>
                  <a:lnTo>
                    <a:pt x="8786696" y="23955"/>
                  </a:lnTo>
                  <a:lnTo>
                    <a:pt x="8831574" y="24856"/>
                  </a:lnTo>
                  <a:lnTo>
                    <a:pt x="8876109" y="25129"/>
                  </a:lnTo>
                  <a:lnTo>
                    <a:pt x="8920531" y="24886"/>
                  </a:lnTo>
                  <a:lnTo>
                    <a:pt x="8965069" y="24238"/>
                  </a:lnTo>
                  <a:lnTo>
                    <a:pt x="9009954" y="23296"/>
                  </a:lnTo>
                  <a:lnTo>
                    <a:pt x="9055417" y="22173"/>
                  </a:lnTo>
                  <a:lnTo>
                    <a:pt x="9101686" y="20981"/>
                  </a:lnTo>
                  <a:lnTo>
                    <a:pt x="9148993" y="19829"/>
                  </a:lnTo>
                  <a:lnTo>
                    <a:pt x="9197568" y="18832"/>
                  </a:lnTo>
                  <a:lnTo>
                    <a:pt x="9247640" y="18099"/>
                  </a:lnTo>
                  <a:lnTo>
                    <a:pt x="9299439" y="17742"/>
                  </a:lnTo>
                  <a:lnTo>
                    <a:pt x="9353197" y="17874"/>
                  </a:lnTo>
                  <a:lnTo>
                    <a:pt x="9409142" y="18605"/>
                  </a:lnTo>
                  <a:lnTo>
                    <a:pt x="9467506" y="20048"/>
                  </a:lnTo>
                  <a:lnTo>
                    <a:pt x="9528517" y="22314"/>
                  </a:lnTo>
                  <a:lnTo>
                    <a:pt x="9567404" y="23892"/>
                  </a:lnTo>
                  <a:lnTo>
                    <a:pt x="9607251" y="25288"/>
                  </a:lnTo>
                  <a:lnTo>
                    <a:pt x="9648060" y="26510"/>
                  </a:lnTo>
                  <a:lnTo>
                    <a:pt x="9689834" y="27564"/>
                  </a:lnTo>
                  <a:lnTo>
                    <a:pt x="9732576" y="28457"/>
                  </a:lnTo>
                  <a:lnTo>
                    <a:pt x="9776290" y="29197"/>
                  </a:lnTo>
                  <a:lnTo>
                    <a:pt x="9820977" y="29790"/>
                  </a:lnTo>
                  <a:lnTo>
                    <a:pt x="9866640" y="30243"/>
                  </a:lnTo>
                  <a:lnTo>
                    <a:pt x="9913283" y="30563"/>
                  </a:lnTo>
                  <a:lnTo>
                    <a:pt x="9960908" y="30756"/>
                  </a:lnTo>
                  <a:lnTo>
                    <a:pt x="10009517" y="30830"/>
                  </a:lnTo>
                  <a:lnTo>
                    <a:pt x="10059114" y="30792"/>
                  </a:lnTo>
                  <a:lnTo>
                    <a:pt x="10109701" y="30649"/>
                  </a:lnTo>
                  <a:lnTo>
                    <a:pt x="10161281" y="30406"/>
                  </a:lnTo>
                  <a:lnTo>
                    <a:pt x="10213858" y="30072"/>
                  </a:lnTo>
                  <a:lnTo>
                    <a:pt x="10267432" y="29653"/>
                  </a:lnTo>
                  <a:lnTo>
                    <a:pt x="10322009" y="29156"/>
                  </a:lnTo>
                  <a:lnTo>
                    <a:pt x="10377589" y="28588"/>
                  </a:lnTo>
                  <a:lnTo>
                    <a:pt x="10434176" y="27956"/>
                  </a:lnTo>
                  <a:lnTo>
                    <a:pt x="10491773" y="27267"/>
                  </a:lnTo>
                  <a:lnTo>
                    <a:pt x="10550383" y="26527"/>
                  </a:lnTo>
                  <a:lnTo>
                    <a:pt x="10610008" y="25744"/>
                  </a:lnTo>
                  <a:lnTo>
                    <a:pt x="10670651" y="24924"/>
                  </a:lnTo>
                  <a:lnTo>
                    <a:pt x="10732314" y="24075"/>
                  </a:lnTo>
                  <a:lnTo>
                    <a:pt x="10795002" y="23202"/>
                  </a:lnTo>
                  <a:lnTo>
                    <a:pt x="10858715" y="22314"/>
                  </a:lnTo>
                  <a:lnTo>
                    <a:pt x="10859350" y="27013"/>
                  </a:lnTo>
                  <a:lnTo>
                    <a:pt x="10806124" y="44563"/>
                  </a:lnTo>
                  <a:lnTo>
                    <a:pt x="10755956" y="47027"/>
                  </a:lnTo>
                  <a:lnTo>
                    <a:pt x="10707313" y="48730"/>
                  </a:lnTo>
                  <a:lnTo>
                    <a:pt x="10659296" y="49643"/>
                  </a:lnTo>
                  <a:lnTo>
                    <a:pt x="10611010" y="49737"/>
                  </a:lnTo>
                  <a:lnTo>
                    <a:pt x="10561554" y="48984"/>
                  </a:lnTo>
                  <a:lnTo>
                    <a:pt x="10510032" y="47357"/>
                  </a:lnTo>
                  <a:lnTo>
                    <a:pt x="10455546" y="44826"/>
                  </a:lnTo>
                  <a:lnTo>
                    <a:pt x="10397197" y="41364"/>
                  </a:lnTo>
                  <a:lnTo>
                    <a:pt x="10365160" y="39290"/>
                  </a:lnTo>
                  <a:lnTo>
                    <a:pt x="10329782" y="37053"/>
                  </a:lnTo>
                  <a:lnTo>
                    <a:pt x="10291301" y="34732"/>
                  </a:lnTo>
                  <a:lnTo>
                    <a:pt x="10249950" y="32401"/>
                  </a:lnTo>
                  <a:lnTo>
                    <a:pt x="10205964" y="30137"/>
                  </a:lnTo>
                  <a:lnTo>
                    <a:pt x="10159580" y="28015"/>
                  </a:lnTo>
                  <a:lnTo>
                    <a:pt x="10111033" y="26112"/>
                  </a:lnTo>
                  <a:lnTo>
                    <a:pt x="10060556" y="24504"/>
                  </a:lnTo>
                  <a:lnTo>
                    <a:pt x="10008387" y="23267"/>
                  </a:lnTo>
                  <a:lnTo>
                    <a:pt x="9954759" y="22476"/>
                  </a:lnTo>
                  <a:lnTo>
                    <a:pt x="9899909" y="22209"/>
                  </a:lnTo>
                  <a:lnTo>
                    <a:pt x="9844070" y="22540"/>
                  </a:lnTo>
                  <a:lnTo>
                    <a:pt x="9787479" y="23546"/>
                  </a:lnTo>
                  <a:lnTo>
                    <a:pt x="9730371" y="25304"/>
                  </a:lnTo>
                  <a:lnTo>
                    <a:pt x="9672980" y="27888"/>
                  </a:lnTo>
                  <a:lnTo>
                    <a:pt x="9615542" y="31376"/>
                  </a:lnTo>
                  <a:lnTo>
                    <a:pt x="9558293" y="35842"/>
                  </a:lnTo>
                  <a:lnTo>
                    <a:pt x="9501466" y="41364"/>
                  </a:lnTo>
                  <a:lnTo>
                    <a:pt x="9433148" y="48283"/>
                  </a:lnTo>
                  <a:lnTo>
                    <a:pt x="9372805" y="53521"/>
                  </a:lnTo>
                  <a:lnTo>
                    <a:pt x="9319206" y="57232"/>
                  </a:lnTo>
                  <a:lnTo>
                    <a:pt x="9271122" y="59570"/>
                  </a:lnTo>
                  <a:lnTo>
                    <a:pt x="9227320" y="60690"/>
                  </a:lnTo>
                  <a:lnTo>
                    <a:pt x="9186572" y="60745"/>
                  </a:lnTo>
                  <a:lnTo>
                    <a:pt x="9147644" y="59890"/>
                  </a:lnTo>
                  <a:lnTo>
                    <a:pt x="9109308" y="58279"/>
                  </a:lnTo>
                  <a:lnTo>
                    <a:pt x="9070332" y="56066"/>
                  </a:lnTo>
                  <a:lnTo>
                    <a:pt x="9029486" y="53405"/>
                  </a:lnTo>
                  <a:lnTo>
                    <a:pt x="8985538" y="50450"/>
                  </a:lnTo>
                  <a:lnTo>
                    <a:pt x="8937258" y="47356"/>
                  </a:lnTo>
                  <a:lnTo>
                    <a:pt x="8883415" y="44276"/>
                  </a:lnTo>
                  <a:lnTo>
                    <a:pt x="8822778" y="41364"/>
                  </a:lnTo>
                  <a:lnTo>
                    <a:pt x="8755955" y="38408"/>
                  </a:lnTo>
                  <a:lnTo>
                    <a:pt x="8704252" y="36011"/>
                  </a:lnTo>
                  <a:lnTo>
                    <a:pt x="8665173" y="34167"/>
                  </a:lnTo>
                  <a:lnTo>
                    <a:pt x="8636225" y="32869"/>
                  </a:lnTo>
                  <a:lnTo>
                    <a:pt x="8614910" y="32111"/>
                  </a:lnTo>
                  <a:lnTo>
                    <a:pt x="8598735" y="31887"/>
                  </a:lnTo>
                  <a:lnTo>
                    <a:pt x="8585202" y="32189"/>
                  </a:lnTo>
                  <a:lnTo>
                    <a:pt x="8571817" y="33010"/>
                  </a:lnTo>
                  <a:lnTo>
                    <a:pt x="8556084" y="34345"/>
                  </a:lnTo>
                  <a:lnTo>
                    <a:pt x="8535509" y="36187"/>
                  </a:lnTo>
                  <a:lnTo>
                    <a:pt x="8507594" y="38529"/>
                  </a:lnTo>
                  <a:lnTo>
                    <a:pt x="8427646" y="43797"/>
                  </a:lnTo>
                  <a:lnTo>
                    <a:pt x="8381723" y="45473"/>
                  </a:lnTo>
                  <a:lnTo>
                    <a:pt x="8332638" y="46489"/>
                  </a:lnTo>
                  <a:lnTo>
                    <a:pt x="8280950" y="46939"/>
                  </a:lnTo>
                  <a:lnTo>
                    <a:pt x="8227222" y="46920"/>
                  </a:lnTo>
                  <a:lnTo>
                    <a:pt x="8172012" y="46528"/>
                  </a:lnTo>
                  <a:lnTo>
                    <a:pt x="8115882" y="45858"/>
                  </a:lnTo>
                  <a:lnTo>
                    <a:pt x="8059392" y="45006"/>
                  </a:lnTo>
                  <a:lnTo>
                    <a:pt x="8003102" y="44067"/>
                  </a:lnTo>
                  <a:lnTo>
                    <a:pt x="7947573" y="43138"/>
                  </a:lnTo>
                  <a:lnTo>
                    <a:pt x="7893366" y="42314"/>
                  </a:lnTo>
                  <a:lnTo>
                    <a:pt x="7841040" y="41691"/>
                  </a:lnTo>
                  <a:lnTo>
                    <a:pt x="7791157" y="41364"/>
                  </a:lnTo>
                  <a:lnTo>
                    <a:pt x="7734922" y="41295"/>
                  </a:lnTo>
                  <a:lnTo>
                    <a:pt x="7680569" y="41400"/>
                  </a:lnTo>
                  <a:lnTo>
                    <a:pt x="7627765" y="41625"/>
                  </a:lnTo>
                  <a:lnTo>
                    <a:pt x="7576177" y="41917"/>
                  </a:lnTo>
                  <a:lnTo>
                    <a:pt x="7525470" y="42223"/>
                  </a:lnTo>
                  <a:lnTo>
                    <a:pt x="7475312" y="42489"/>
                  </a:lnTo>
                  <a:lnTo>
                    <a:pt x="7425367" y="42663"/>
                  </a:lnTo>
                  <a:lnTo>
                    <a:pt x="7375303" y="42690"/>
                  </a:lnTo>
                  <a:lnTo>
                    <a:pt x="7324785" y="42518"/>
                  </a:lnTo>
                  <a:lnTo>
                    <a:pt x="7273480" y="42094"/>
                  </a:lnTo>
                  <a:lnTo>
                    <a:pt x="7221054" y="41364"/>
                  </a:lnTo>
                  <a:lnTo>
                    <a:pt x="7169562" y="40540"/>
                  </a:lnTo>
                  <a:lnTo>
                    <a:pt x="7120627" y="39870"/>
                  </a:lnTo>
                  <a:lnTo>
                    <a:pt x="7073376" y="39358"/>
                  </a:lnTo>
                  <a:lnTo>
                    <a:pt x="7026935" y="39008"/>
                  </a:lnTo>
                  <a:lnTo>
                    <a:pt x="6980429" y="38822"/>
                  </a:lnTo>
                  <a:lnTo>
                    <a:pt x="6932984" y="38805"/>
                  </a:lnTo>
                  <a:lnTo>
                    <a:pt x="6883726" y="38960"/>
                  </a:lnTo>
                  <a:lnTo>
                    <a:pt x="6831781" y="39289"/>
                  </a:lnTo>
                  <a:lnTo>
                    <a:pt x="6776274" y="39798"/>
                  </a:lnTo>
                  <a:lnTo>
                    <a:pt x="6716331" y="40488"/>
                  </a:lnTo>
                  <a:lnTo>
                    <a:pt x="6651078" y="41364"/>
                  </a:lnTo>
                  <a:lnTo>
                    <a:pt x="6585411" y="42644"/>
                  </a:lnTo>
                  <a:lnTo>
                    <a:pt x="6524388" y="44384"/>
                  </a:lnTo>
                  <a:lnTo>
                    <a:pt x="6467385" y="46345"/>
                  </a:lnTo>
                  <a:lnTo>
                    <a:pt x="6413776" y="48289"/>
                  </a:lnTo>
                  <a:lnTo>
                    <a:pt x="6362935" y="49977"/>
                  </a:lnTo>
                  <a:lnTo>
                    <a:pt x="6314236" y="51171"/>
                  </a:lnTo>
                  <a:lnTo>
                    <a:pt x="6267054" y="51631"/>
                  </a:lnTo>
                  <a:lnTo>
                    <a:pt x="6220762" y="51120"/>
                  </a:lnTo>
                  <a:lnTo>
                    <a:pt x="6174736" y="49397"/>
                  </a:lnTo>
                  <a:lnTo>
                    <a:pt x="6128349" y="46225"/>
                  </a:lnTo>
                  <a:lnTo>
                    <a:pt x="6080975" y="41364"/>
                  </a:lnTo>
                  <a:lnTo>
                    <a:pt x="6030548" y="36229"/>
                  </a:lnTo>
                  <a:lnTo>
                    <a:pt x="5976219" y="32342"/>
                  </a:lnTo>
                  <a:lnTo>
                    <a:pt x="5919198" y="29630"/>
                  </a:lnTo>
                  <a:lnTo>
                    <a:pt x="5860689" y="28019"/>
                  </a:lnTo>
                  <a:lnTo>
                    <a:pt x="5801900" y="27435"/>
                  </a:lnTo>
                  <a:lnTo>
                    <a:pt x="5744039" y="27804"/>
                  </a:lnTo>
                  <a:lnTo>
                    <a:pt x="5688311" y="29053"/>
                  </a:lnTo>
                  <a:lnTo>
                    <a:pt x="5635923" y="31107"/>
                  </a:lnTo>
                  <a:lnTo>
                    <a:pt x="5588083" y="33893"/>
                  </a:lnTo>
                  <a:lnTo>
                    <a:pt x="5545997" y="37337"/>
                  </a:lnTo>
                  <a:lnTo>
                    <a:pt x="5510872" y="41364"/>
                  </a:lnTo>
                  <a:lnTo>
                    <a:pt x="5486613" y="44057"/>
                  </a:lnTo>
                  <a:lnTo>
                    <a:pt x="5422671" y="47974"/>
                  </a:lnTo>
                  <a:lnTo>
                    <a:pt x="5383827" y="49258"/>
                  </a:lnTo>
                  <a:lnTo>
                    <a:pt x="5340959" y="50133"/>
                  </a:lnTo>
                  <a:lnTo>
                    <a:pt x="5294486" y="50629"/>
                  </a:lnTo>
                  <a:lnTo>
                    <a:pt x="5244828" y="50775"/>
                  </a:lnTo>
                  <a:lnTo>
                    <a:pt x="5192404" y="50603"/>
                  </a:lnTo>
                  <a:lnTo>
                    <a:pt x="5137633" y="50143"/>
                  </a:lnTo>
                  <a:lnTo>
                    <a:pt x="5080934" y="49423"/>
                  </a:lnTo>
                  <a:lnTo>
                    <a:pt x="5022726" y="48475"/>
                  </a:lnTo>
                  <a:lnTo>
                    <a:pt x="4963429" y="47329"/>
                  </a:lnTo>
                  <a:lnTo>
                    <a:pt x="4903461" y="46015"/>
                  </a:lnTo>
                  <a:lnTo>
                    <a:pt x="4843242" y="44562"/>
                  </a:lnTo>
                  <a:lnTo>
                    <a:pt x="4783191" y="43002"/>
                  </a:lnTo>
                  <a:lnTo>
                    <a:pt x="4723726" y="41364"/>
                  </a:lnTo>
                  <a:lnTo>
                    <a:pt x="4653581" y="40014"/>
                  </a:lnTo>
                  <a:lnTo>
                    <a:pt x="4588188" y="39884"/>
                  </a:lnTo>
                  <a:lnTo>
                    <a:pt x="4527069" y="40703"/>
                  </a:lnTo>
                  <a:lnTo>
                    <a:pt x="4469741" y="42201"/>
                  </a:lnTo>
                  <a:lnTo>
                    <a:pt x="4415724" y="44104"/>
                  </a:lnTo>
                  <a:lnTo>
                    <a:pt x="4364536" y="46142"/>
                  </a:lnTo>
                  <a:lnTo>
                    <a:pt x="4315697" y="48043"/>
                  </a:lnTo>
                  <a:lnTo>
                    <a:pt x="4268725" y="49536"/>
                  </a:lnTo>
                  <a:lnTo>
                    <a:pt x="4223139" y="50348"/>
                  </a:lnTo>
                  <a:lnTo>
                    <a:pt x="4178459" y="50208"/>
                  </a:lnTo>
                  <a:lnTo>
                    <a:pt x="4134203" y="48846"/>
                  </a:lnTo>
                  <a:lnTo>
                    <a:pt x="4089889" y="45988"/>
                  </a:lnTo>
                  <a:lnTo>
                    <a:pt x="4045038" y="41364"/>
                  </a:lnTo>
                  <a:lnTo>
                    <a:pt x="3970451" y="34619"/>
                  </a:lnTo>
                  <a:lnTo>
                    <a:pt x="3911743" y="33733"/>
                  </a:lnTo>
                  <a:lnTo>
                    <a:pt x="3864221" y="36539"/>
                  </a:lnTo>
                  <a:lnTo>
                    <a:pt x="3823191" y="40871"/>
                  </a:lnTo>
                  <a:lnTo>
                    <a:pt x="3783957" y="44563"/>
                  </a:lnTo>
                  <a:lnTo>
                    <a:pt x="3741827" y="45450"/>
                  </a:lnTo>
                  <a:lnTo>
                    <a:pt x="3692105" y="41364"/>
                  </a:lnTo>
                  <a:lnTo>
                    <a:pt x="3653128" y="38089"/>
                  </a:lnTo>
                  <a:lnTo>
                    <a:pt x="3607259" y="37170"/>
                  </a:lnTo>
                  <a:lnTo>
                    <a:pt x="3555939" y="38039"/>
                  </a:lnTo>
                  <a:lnTo>
                    <a:pt x="3500609" y="40130"/>
                  </a:lnTo>
                  <a:lnTo>
                    <a:pt x="3442709" y="42876"/>
                  </a:lnTo>
                  <a:lnTo>
                    <a:pt x="3383679" y="45709"/>
                  </a:lnTo>
                  <a:lnTo>
                    <a:pt x="3324960" y="48065"/>
                  </a:lnTo>
                  <a:lnTo>
                    <a:pt x="3267993" y="49375"/>
                  </a:lnTo>
                  <a:lnTo>
                    <a:pt x="3214217" y="49072"/>
                  </a:lnTo>
                  <a:lnTo>
                    <a:pt x="3165074" y="46591"/>
                  </a:lnTo>
                  <a:lnTo>
                    <a:pt x="3122002" y="41364"/>
                  </a:lnTo>
                  <a:lnTo>
                    <a:pt x="3093510" y="37473"/>
                  </a:lnTo>
                  <a:lnTo>
                    <a:pt x="3062400" y="35004"/>
                  </a:lnTo>
                  <a:lnTo>
                    <a:pt x="3028643" y="33764"/>
                  </a:lnTo>
                  <a:lnTo>
                    <a:pt x="2992206" y="33560"/>
                  </a:lnTo>
                  <a:lnTo>
                    <a:pt x="2953061" y="34197"/>
                  </a:lnTo>
                  <a:lnTo>
                    <a:pt x="2911175" y="35482"/>
                  </a:lnTo>
                  <a:lnTo>
                    <a:pt x="2866518" y="37221"/>
                  </a:lnTo>
                  <a:lnTo>
                    <a:pt x="2819060" y="39221"/>
                  </a:lnTo>
                  <a:lnTo>
                    <a:pt x="2768769" y="41288"/>
                  </a:lnTo>
                  <a:lnTo>
                    <a:pt x="2715616" y="43228"/>
                  </a:lnTo>
                  <a:lnTo>
                    <a:pt x="2659569" y="44848"/>
                  </a:lnTo>
                  <a:lnTo>
                    <a:pt x="2600598" y="45954"/>
                  </a:lnTo>
                  <a:lnTo>
                    <a:pt x="2538672" y="46352"/>
                  </a:lnTo>
                  <a:lnTo>
                    <a:pt x="2473760" y="45849"/>
                  </a:lnTo>
                  <a:lnTo>
                    <a:pt x="2405832" y="44251"/>
                  </a:lnTo>
                  <a:lnTo>
                    <a:pt x="2334856" y="41364"/>
                  </a:lnTo>
                  <a:lnTo>
                    <a:pt x="2264380" y="37860"/>
                  </a:lnTo>
                  <a:lnTo>
                    <a:pt x="2206608" y="34998"/>
                  </a:lnTo>
                  <a:lnTo>
                    <a:pt x="2159915" y="32744"/>
                  </a:lnTo>
                  <a:lnTo>
                    <a:pt x="2093284" y="29934"/>
                  </a:lnTo>
                  <a:lnTo>
                    <a:pt x="2051505" y="29169"/>
                  </a:lnTo>
                  <a:lnTo>
                    <a:pt x="2035880" y="29473"/>
                  </a:lnTo>
                  <a:lnTo>
                    <a:pt x="2021601" y="30190"/>
                  </a:lnTo>
                  <a:lnTo>
                    <a:pt x="2007046" y="31289"/>
                  </a:lnTo>
                  <a:lnTo>
                    <a:pt x="1990592" y="32736"/>
                  </a:lnTo>
                  <a:lnTo>
                    <a:pt x="1970616" y="34500"/>
                  </a:lnTo>
                  <a:lnTo>
                    <a:pt x="1945497" y="36548"/>
                  </a:lnTo>
                  <a:lnTo>
                    <a:pt x="1873338" y="41364"/>
                  </a:lnTo>
                  <a:lnTo>
                    <a:pt x="1834570" y="43555"/>
                  </a:lnTo>
                  <a:lnTo>
                    <a:pt x="1793418" y="45738"/>
                  </a:lnTo>
                  <a:lnTo>
                    <a:pt x="1750084" y="47864"/>
                  </a:lnTo>
                  <a:lnTo>
                    <a:pt x="1704775" y="49888"/>
                  </a:lnTo>
                  <a:lnTo>
                    <a:pt x="1657694" y="51764"/>
                  </a:lnTo>
                  <a:lnTo>
                    <a:pt x="1609047" y="53443"/>
                  </a:lnTo>
                  <a:lnTo>
                    <a:pt x="1559037" y="54881"/>
                  </a:lnTo>
                  <a:lnTo>
                    <a:pt x="1507868" y="56029"/>
                  </a:lnTo>
                  <a:lnTo>
                    <a:pt x="1455747" y="56842"/>
                  </a:lnTo>
                  <a:lnTo>
                    <a:pt x="1402876" y="57273"/>
                  </a:lnTo>
                  <a:lnTo>
                    <a:pt x="1349460" y="57275"/>
                  </a:lnTo>
                  <a:lnTo>
                    <a:pt x="1295705" y="56802"/>
                  </a:lnTo>
                  <a:lnTo>
                    <a:pt x="1241814" y="55806"/>
                  </a:lnTo>
                  <a:lnTo>
                    <a:pt x="1187991" y="54242"/>
                  </a:lnTo>
                  <a:lnTo>
                    <a:pt x="1134442" y="52062"/>
                  </a:lnTo>
                  <a:lnTo>
                    <a:pt x="1081371" y="49220"/>
                  </a:lnTo>
                  <a:lnTo>
                    <a:pt x="1028982" y="45670"/>
                  </a:lnTo>
                  <a:lnTo>
                    <a:pt x="977480" y="41364"/>
                  </a:lnTo>
                  <a:lnTo>
                    <a:pt x="929505" y="37114"/>
                  </a:lnTo>
                  <a:lnTo>
                    <a:pt x="882082" y="33273"/>
                  </a:lnTo>
                  <a:lnTo>
                    <a:pt x="835046" y="29854"/>
                  </a:lnTo>
                  <a:lnTo>
                    <a:pt x="788233" y="26866"/>
                  </a:lnTo>
                  <a:lnTo>
                    <a:pt x="741475" y="24322"/>
                  </a:lnTo>
                  <a:lnTo>
                    <a:pt x="694609" y="22231"/>
                  </a:lnTo>
                  <a:lnTo>
                    <a:pt x="647469" y="20605"/>
                  </a:lnTo>
                  <a:lnTo>
                    <a:pt x="599889" y="19455"/>
                  </a:lnTo>
                  <a:lnTo>
                    <a:pt x="551704" y="18792"/>
                  </a:lnTo>
                  <a:lnTo>
                    <a:pt x="502750" y="18627"/>
                  </a:lnTo>
                  <a:lnTo>
                    <a:pt x="452859" y="18971"/>
                  </a:lnTo>
                  <a:lnTo>
                    <a:pt x="401868" y="19835"/>
                  </a:lnTo>
                  <a:lnTo>
                    <a:pt x="349610" y="21230"/>
                  </a:lnTo>
                  <a:lnTo>
                    <a:pt x="295921" y="23167"/>
                  </a:lnTo>
                  <a:lnTo>
                    <a:pt x="240635" y="25656"/>
                  </a:lnTo>
                  <a:lnTo>
                    <a:pt x="183587" y="28710"/>
                  </a:lnTo>
                  <a:lnTo>
                    <a:pt x="124611" y="32338"/>
                  </a:lnTo>
                  <a:lnTo>
                    <a:pt x="63542" y="36553"/>
                  </a:lnTo>
                  <a:lnTo>
                    <a:pt x="215" y="41364"/>
                  </a:lnTo>
                  <a:lnTo>
                    <a:pt x="0" y="32220"/>
                  </a:lnTo>
                  <a:lnTo>
                    <a:pt x="406" y="27013"/>
                  </a:lnTo>
                  <a:lnTo>
                    <a:pt x="215" y="22314"/>
                  </a:lnTo>
                  <a:close/>
                </a:path>
              </a:pathLst>
            </a:custGeom>
            <a:ln w="41274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5241" y="1508574"/>
            <a:ext cx="10476865" cy="4594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88265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695"/>
              </a:spcBef>
            </a:pPr>
            <a:r>
              <a:rPr sz="1250" spc="25" dirty="0">
                <a:latin typeface="Times New Roman"/>
                <a:cs typeface="Times New Roman"/>
              </a:rPr>
              <a:t>1.</a:t>
            </a:r>
            <a:r>
              <a:rPr sz="1250" spc="-25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Қозғалыс</a:t>
            </a:r>
            <a:r>
              <a:rPr sz="1250" b="1" dirty="0">
                <a:latin typeface="Times New Roman"/>
                <a:cs typeface="Times New Roman"/>
              </a:rPr>
              <a:t> </a:t>
            </a:r>
            <a:r>
              <a:rPr sz="1250" b="1" spc="25" dirty="0">
                <a:latin typeface="Times New Roman"/>
                <a:cs typeface="Times New Roman"/>
              </a:rPr>
              <a:t>бұзылыстары:</a:t>
            </a:r>
            <a:endParaRPr sz="1250" dirty="0">
              <a:latin typeface="Times New Roman"/>
              <a:cs typeface="Times New Roman"/>
            </a:endParaRPr>
          </a:p>
          <a:p>
            <a:pPr marL="97155" marR="977900" indent="-97155" algn="r">
              <a:lnSpc>
                <a:spcPts val="1275"/>
              </a:lnSpc>
              <a:spcBef>
                <a:spcPts val="600"/>
              </a:spcBef>
              <a:buChar char="-"/>
              <a:tabLst>
                <a:tab pos="97155" algn="l"/>
              </a:tabLst>
            </a:pPr>
            <a:r>
              <a:rPr sz="1250" spc="20" dirty="0">
                <a:latin typeface="Times New Roman"/>
                <a:cs typeface="Times New Roman"/>
              </a:rPr>
              <a:t>Ортаңғы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ми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қозғалысты</a:t>
            </a:r>
            <a:r>
              <a:rPr sz="1250" spc="9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реттеу,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әсіресе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автоматтандырылған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және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ерікті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қозғалыстар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үшін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жауап</a:t>
            </a:r>
            <a:r>
              <a:rPr sz="1250" spc="10" dirty="0">
                <a:latin typeface="Times New Roman"/>
                <a:cs typeface="Times New Roman"/>
              </a:rPr>
              <a:t> береді.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35" dirty="0">
                <a:latin typeface="Times New Roman"/>
                <a:cs typeface="Times New Roman"/>
              </a:rPr>
              <a:t>Оның</a:t>
            </a:r>
            <a:r>
              <a:rPr sz="1250" spc="15" dirty="0">
                <a:latin typeface="Times New Roman"/>
                <a:cs typeface="Times New Roman"/>
              </a:rPr>
              <a:t> бұзылуы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бұлшықет</a:t>
            </a:r>
            <a:endParaRPr sz="1250" dirty="0">
              <a:latin typeface="Times New Roman"/>
              <a:cs typeface="Times New Roman"/>
            </a:endParaRPr>
          </a:p>
          <a:p>
            <a:pPr marR="919480" algn="r">
              <a:lnSpc>
                <a:spcPts val="1275"/>
              </a:lnSpc>
            </a:pPr>
            <a:r>
              <a:rPr sz="1250" spc="20" dirty="0">
                <a:latin typeface="Times New Roman"/>
                <a:cs typeface="Times New Roman"/>
              </a:rPr>
              <a:t>үйлесімділігінің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нашарлауына,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бұлшықет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тонусының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төмендеуіне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және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қозғалыс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бұзылыстарына,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тіпті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*параличке*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әкелуі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мүмкін.</a:t>
            </a:r>
            <a:endParaRPr sz="1250" dirty="0">
              <a:latin typeface="Times New Roman"/>
              <a:cs typeface="Times New Roman"/>
            </a:endParaRPr>
          </a:p>
          <a:p>
            <a:pPr marL="233045" indent="-97155">
              <a:lnSpc>
                <a:spcPts val="1315"/>
              </a:lnSpc>
              <a:spcBef>
                <a:spcPts val="605"/>
              </a:spcBef>
              <a:buChar char="-"/>
              <a:tabLst>
                <a:tab pos="233679" algn="l"/>
              </a:tabLst>
            </a:pPr>
            <a:r>
              <a:rPr sz="1250" spc="20" dirty="0">
                <a:latin typeface="Times New Roman"/>
                <a:cs typeface="Times New Roman"/>
              </a:rPr>
              <a:t>Қара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субстанцияның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бұзылуы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*Паркинсон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ауруына*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тән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симптомдарды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тудырады,</a:t>
            </a:r>
            <a:r>
              <a:rPr sz="1250" spc="25" dirty="0">
                <a:latin typeface="Times New Roman"/>
                <a:cs typeface="Times New Roman"/>
              </a:rPr>
              <a:t> мысалы,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діріл,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бұлшықеттердің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қатайуы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және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қозғалыстың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315"/>
              </a:lnSpc>
            </a:pPr>
            <a:r>
              <a:rPr sz="1250" spc="10" dirty="0">
                <a:latin typeface="Times New Roman"/>
                <a:cs typeface="Times New Roman"/>
              </a:rPr>
              <a:t>баяулауымен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көрінеді.</a:t>
            </a: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50" spc="25" dirty="0">
                <a:latin typeface="Times New Roman"/>
                <a:cs typeface="Times New Roman"/>
              </a:rPr>
              <a:t>2.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b="1" spc="25" dirty="0">
                <a:latin typeface="Times New Roman"/>
                <a:cs typeface="Times New Roman"/>
              </a:rPr>
              <a:t>Көру</a:t>
            </a:r>
            <a:r>
              <a:rPr sz="1250" b="1" spc="-5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және</a:t>
            </a:r>
            <a:r>
              <a:rPr sz="1250" b="1" spc="30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есту</a:t>
            </a:r>
            <a:r>
              <a:rPr sz="1250" b="1" spc="10" dirty="0">
                <a:latin typeface="Times New Roman"/>
                <a:cs typeface="Times New Roman"/>
              </a:rPr>
              <a:t> рефлекстерінің</a:t>
            </a:r>
            <a:r>
              <a:rPr sz="1250" b="1" spc="55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жоғалуы:</a:t>
            </a:r>
            <a:endParaRPr sz="1250" dirty="0">
              <a:latin typeface="Times New Roman"/>
              <a:cs typeface="Times New Roman"/>
            </a:endParaRPr>
          </a:p>
          <a:p>
            <a:pPr marL="136525">
              <a:lnSpc>
                <a:spcPts val="1275"/>
              </a:lnSpc>
              <a:spcBef>
                <a:spcPts val="600"/>
              </a:spcBef>
            </a:pPr>
            <a:r>
              <a:rPr sz="1250" spc="5" dirty="0">
                <a:latin typeface="Times New Roman"/>
                <a:cs typeface="Times New Roman"/>
              </a:rPr>
              <a:t>-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Ортаңғы</a:t>
            </a:r>
            <a:r>
              <a:rPr sz="1250" spc="20" dirty="0">
                <a:latin typeface="Times New Roman"/>
                <a:cs typeface="Times New Roman"/>
              </a:rPr>
              <a:t> ми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*көру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және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есту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рефлекстерін*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бақылайды.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Егер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ол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зақымданса,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адам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жарық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пен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дыбыстарға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автоматты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реакцияларын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жоғалтады.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275"/>
              </a:lnSpc>
            </a:pPr>
            <a:r>
              <a:rPr sz="1250" spc="25" dirty="0">
                <a:latin typeface="Times New Roman"/>
                <a:cs typeface="Times New Roman"/>
              </a:rPr>
              <a:t>Мысалы, </a:t>
            </a:r>
            <a:r>
              <a:rPr sz="1250" spc="20" dirty="0">
                <a:latin typeface="Times New Roman"/>
                <a:cs typeface="Times New Roman"/>
              </a:rPr>
              <a:t>жарыққа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бағытталған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көз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қозғалыстарының</a:t>
            </a:r>
            <a:r>
              <a:rPr sz="125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болмауы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немесе</a:t>
            </a:r>
            <a:r>
              <a:rPr sz="1250" spc="20" dirty="0">
                <a:latin typeface="Times New Roman"/>
                <a:cs typeface="Times New Roman"/>
              </a:rPr>
              <a:t> дыбыстарға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бас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бұру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қабілетінің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төмендеуі.</a:t>
            </a:r>
            <a:endParaRPr sz="1250" dirty="0"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  <a:spcBef>
                <a:spcPts val="605"/>
              </a:spcBef>
            </a:pPr>
            <a:r>
              <a:rPr sz="1250" spc="25" dirty="0">
                <a:latin typeface="Times New Roman"/>
                <a:cs typeface="Times New Roman"/>
              </a:rPr>
              <a:t>3.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Тепе-теңдіктің</a:t>
            </a:r>
            <a:r>
              <a:rPr sz="1250" b="1" spc="20" dirty="0">
                <a:latin typeface="Times New Roman"/>
                <a:cs typeface="Times New Roman"/>
              </a:rPr>
              <a:t> бұзылуы:</a:t>
            </a:r>
            <a:endParaRPr sz="1250" dirty="0">
              <a:latin typeface="Times New Roman"/>
              <a:cs typeface="Times New Roman"/>
            </a:endParaRPr>
          </a:p>
          <a:p>
            <a:pPr marL="136525">
              <a:lnSpc>
                <a:spcPts val="1315"/>
              </a:lnSpc>
              <a:spcBef>
                <a:spcPts val="605"/>
              </a:spcBef>
            </a:pPr>
            <a:r>
              <a:rPr sz="1250" spc="5" dirty="0">
                <a:latin typeface="Times New Roman"/>
                <a:cs typeface="Times New Roman"/>
              </a:rPr>
              <a:t>-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Ортаңғы</a:t>
            </a:r>
            <a:r>
              <a:rPr sz="1250" spc="20" dirty="0">
                <a:latin typeface="Times New Roman"/>
                <a:cs typeface="Times New Roman"/>
              </a:rPr>
              <a:t> ми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тепе-теңдік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пен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дене </a:t>
            </a:r>
            <a:r>
              <a:rPr sz="1250" spc="25" dirty="0">
                <a:latin typeface="Times New Roman"/>
                <a:cs typeface="Times New Roman"/>
              </a:rPr>
              <a:t>қозғалыстарының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үйлесімділігін</a:t>
            </a:r>
            <a:r>
              <a:rPr sz="1250" spc="9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бақылайды.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35" dirty="0">
                <a:latin typeface="Times New Roman"/>
                <a:cs typeface="Times New Roman"/>
              </a:rPr>
              <a:t>Оның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істен </a:t>
            </a:r>
            <a:r>
              <a:rPr sz="1250" spc="25" dirty="0">
                <a:latin typeface="Times New Roman"/>
                <a:cs typeface="Times New Roman"/>
              </a:rPr>
              <a:t>шығуы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адамның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дене позасын және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тепе-теңдігін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315"/>
              </a:lnSpc>
            </a:pPr>
            <a:r>
              <a:rPr sz="1250" spc="10" dirty="0">
                <a:latin typeface="Times New Roman"/>
                <a:cs typeface="Times New Roman"/>
              </a:rPr>
              <a:t>ұстап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тұруын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қиындатады, </a:t>
            </a:r>
            <a:r>
              <a:rPr sz="1250" spc="30" dirty="0">
                <a:latin typeface="Times New Roman"/>
                <a:cs typeface="Times New Roman"/>
              </a:rPr>
              <a:t>бұл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*құлау</a:t>
            </a:r>
            <a:r>
              <a:rPr sz="125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қаупін*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арттырады.</a:t>
            </a:r>
            <a:endParaRPr sz="1250" dirty="0"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  <a:spcBef>
                <a:spcPts val="525"/>
              </a:spcBef>
            </a:pPr>
            <a:r>
              <a:rPr sz="1250" spc="25" dirty="0">
                <a:latin typeface="Times New Roman"/>
                <a:cs typeface="Times New Roman"/>
              </a:rPr>
              <a:t>4.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Автономды</a:t>
            </a:r>
            <a:r>
              <a:rPr sz="1250" b="1" spc="40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функциялардың</a:t>
            </a:r>
            <a:r>
              <a:rPr sz="1250" b="1" spc="15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бұзылуы:</a:t>
            </a:r>
            <a:endParaRPr sz="1250" dirty="0">
              <a:latin typeface="Times New Roman"/>
              <a:cs typeface="Times New Roman"/>
            </a:endParaRPr>
          </a:p>
          <a:p>
            <a:pPr marL="136525">
              <a:lnSpc>
                <a:spcPts val="1315"/>
              </a:lnSpc>
              <a:spcBef>
                <a:spcPts val="605"/>
              </a:spcBef>
            </a:pPr>
            <a:r>
              <a:rPr sz="1250" spc="5" dirty="0">
                <a:latin typeface="Times New Roman"/>
                <a:cs typeface="Times New Roman"/>
              </a:rPr>
              <a:t>-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Ортаңғы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ми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ми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бағанының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бөлігі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болғандықтан, </a:t>
            </a:r>
            <a:r>
              <a:rPr sz="1250" spc="-10" dirty="0">
                <a:latin typeface="Times New Roman"/>
                <a:cs typeface="Times New Roman"/>
              </a:rPr>
              <a:t>ол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тыныс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15" dirty="0">
                <a:latin typeface="Times New Roman"/>
                <a:cs typeface="Times New Roman"/>
              </a:rPr>
              <a:t>алу,</a:t>
            </a:r>
            <a:r>
              <a:rPr sz="1250" spc="20" dirty="0">
                <a:latin typeface="Times New Roman"/>
                <a:cs typeface="Times New Roman"/>
              </a:rPr>
              <a:t> жүрек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соғу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жиілігі</a:t>
            </a:r>
            <a:r>
              <a:rPr sz="1250" spc="20" dirty="0">
                <a:latin typeface="Times New Roman"/>
                <a:cs typeface="Times New Roman"/>
              </a:rPr>
              <a:t> және </a:t>
            </a:r>
            <a:r>
              <a:rPr sz="1250" spc="15" dirty="0">
                <a:latin typeface="Times New Roman"/>
                <a:cs typeface="Times New Roman"/>
              </a:rPr>
              <a:t>қан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қысымы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сияқты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автоматтандырылған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өмірлік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090"/>
              </a:lnSpc>
            </a:pPr>
            <a:r>
              <a:rPr sz="1250" spc="20" dirty="0">
                <a:latin typeface="Times New Roman"/>
                <a:cs typeface="Times New Roman"/>
              </a:rPr>
              <a:t>функцияларды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бақылайды.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Ортаңғы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мидың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істен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шығуы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осы </a:t>
            </a:r>
            <a:r>
              <a:rPr sz="1250" spc="20" dirty="0">
                <a:latin typeface="Times New Roman"/>
                <a:cs typeface="Times New Roman"/>
              </a:rPr>
              <a:t>функцияларға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да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әсер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етуі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мүмкін,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бұл</a:t>
            </a:r>
            <a:r>
              <a:rPr sz="125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*тыныс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алу</a:t>
            </a:r>
            <a:r>
              <a:rPr sz="1250" spc="7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бұзылыстары,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**жүрек-қан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275"/>
              </a:lnSpc>
            </a:pPr>
            <a:r>
              <a:rPr sz="1250" spc="15" dirty="0">
                <a:latin typeface="Times New Roman"/>
                <a:cs typeface="Times New Roman"/>
              </a:rPr>
              <a:t>тамырлары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мәселелері*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немесе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*комаға*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түсумен</a:t>
            </a:r>
            <a:r>
              <a:rPr sz="1250" spc="20" dirty="0">
                <a:latin typeface="Times New Roman"/>
                <a:cs typeface="Times New Roman"/>
              </a:rPr>
              <a:t> аяқталуы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мүмкін.</a:t>
            </a:r>
            <a:endParaRPr sz="1250" dirty="0"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  <a:spcBef>
                <a:spcPts val="605"/>
              </a:spcBef>
            </a:pPr>
            <a:r>
              <a:rPr sz="1250" spc="25" dirty="0">
                <a:latin typeface="Times New Roman"/>
                <a:cs typeface="Times New Roman"/>
              </a:rPr>
              <a:t>5.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b="1" spc="30" dirty="0">
                <a:latin typeface="Times New Roman"/>
                <a:cs typeface="Times New Roman"/>
              </a:rPr>
              <a:t>Бұлшықет</a:t>
            </a:r>
            <a:r>
              <a:rPr sz="1250" b="1" spc="-20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тонусының</a:t>
            </a:r>
            <a:r>
              <a:rPr sz="1250" b="1" spc="-15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жоғалуы:</a:t>
            </a:r>
            <a:endParaRPr sz="1250" dirty="0">
              <a:latin typeface="Times New Roman"/>
              <a:cs typeface="Times New Roman"/>
            </a:endParaRPr>
          </a:p>
          <a:p>
            <a:pPr marL="136525">
              <a:lnSpc>
                <a:spcPts val="1315"/>
              </a:lnSpc>
              <a:spcBef>
                <a:spcPts val="600"/>
              </a:spcBef>
            </a:pPr>
            <a:r>
              <a:rPr sz="1250" spc="5" dirty="0">
                <a:latin typeface="Times New Roman"/>
                <a:cs typeface="Times New Roman"/>
              </a:rPr>
              <a:t>-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Ортаңғы </a:t>
            </a:r>
            <a:r>
              <a:rPr sz="1250" spc="25" dirty="0">
                <a:latin typeface="Times New Roman"/>
                <a:cs typeface="Times New Roman"/>
              </a:rPr>
              <a:t>мидың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зақымдануы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бұлшықет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тонусына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әсер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етіп,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адамға</a:t>
            </a:r>
            <a:r>
              <a:rPr sz="1250" spc="6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қалыпты</a:t>
            </a:r>
            <a:r>
              <a:rPr sz="1250" spc="8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қозғалыс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жасауға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кедергі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келтіреді.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Бұлшықеттер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әлсіз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немесе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315"/>
              </a:lnSpc>
            </a:pPr>
            <a:r>
              <a:rPr sz="1250" spc="10" dirty="0">
                <a:latin typeface="Times New Roman"/>
                <a:cs typeface="Times New Roman"/>
              </a:rPr>
              <a:t>керісінше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шамадан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тыс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қатайып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кетуі</a:t>
            </a:r>
            <a:r>
              <a:rPr sz="125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мүмкін.</a:t>
            </a: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50" spc="25" dirty="0">
                <a:latin typeface="Times New Roman"/>
                <a:cs typeface="Times New Roman"/>
              </a:rPr>
              <a:t>6.</a:t>
            </a:r>
            <a:r>
              <a:rPr sz="1250" spc="-25" dirty="0">
                <a:latin typeface="Times New Roman"/>
                <a:cs typeface="Times New Roman"/>
              </a:rPr>
              <a:t> </a:t>
            </a:r>
            <a:r>
              <a:rPr sz="1250" b="1" spc="5" dirty="0">
                <a:latin typeface="Times New Roman"/>
                <a:cs typeface="Times New Roman"/>
              </a:rPr>
              <a:t>Кома</a:t>
            </a:r>
            <a:r>
              <a:rPr sz="1250" b="1" spc="-15" dirty="0">
                <a:latin typeface="Times New Roman"/>
                <a:cs typeface="Times New Roman"/>
              </a:rPr>
              <a:t> </a:t>
            </a:r>
            <a:r>
              <a:rPr sz="1250" b="1" spc="20" dirty="0">
                <a:latin typeface="Times New Roman"/>
                <a:cs typeface="Times New Roman"/>
              </a:rPr>
              <a:t>немесе</a:t>
            </a:r>
            <a:r>
              <a:rPr sz="1250" b="1" spc="30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өлім:</a:t>
            </a:r>
            <a:endParaRPr sz="1250" dirty="0">
              <a:latin typeface="Times New Roman"/>
              <a:cs typeface="Times New Roman"/>
            </a:endParaRPr>
          </a:p>
          <a:p>
            <a:pPr marL="136525">
              <a:lnSpc>
                <a:spcPts val="1275"/>
              </a:lnSpc>
              <a:spcBef>
                <a:spcPts val="600"/>
              </a:spcBef>
            </a:pPr>
            <a:r>
              <a:rPr sz="1250" spc="5" dirty="0">
                <a:latin typeface="Times New Roman"/>
                <a:cs typeface="Times New Roman"/>
              </a:rPr>
              <a:t>-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Ортаңғы ми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тыныс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алу</a:t>
            </a:r>
            <a:r>
              <a:rPr sz="1250" spc="7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мен</a:t>
            </a:r>
            <a:r>
              <a:rPr sz="1250" spc="20" dirty="0">
                <a:latin typeface="Times New Roman"/>
                <a:cs typeface="Times New Roman"/>
              </a:rPr>
              <a:t> жүрек</a:t>
            </a:r>
            <a:r>
              <a:rPr sz="1250" spc="3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қызметін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бақылайтын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ми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бағанының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бір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бөлігі</a:t>
            </a:r>
            <a:r>
              <a:rPr sz="1250" spc="5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болғандықтан,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оның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ауыр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зақымдануы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өмірге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қауіп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төндіретін</a:t>
            </a:r>
            <a:endParaRPr sz="1250" dirty="0">
              <a:latin typeface="Times New Roman"/>
              <a:cs typeface="Times New Roman"/>
            </a:endParaRPr>
          </a:p>
          <a:p>
            <a:pPr marL="241300">
              <a:lnSpc>
                <a:spcPts val="1275"/>
              </a:lnSpc>
            </a:pPr>
            <a:r>
              <a:rPr sz="1250" spc="20" dirty="0">
                <a:latin typeface="Times New Roman"/>
                <a:cs typeface="Times New Roman"/>
              </a:rPr>
              <a:t>жағдайларға,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соның</a:t>
            </a:r>
            <a:r>
              <a:rPr sz="1250" spc="65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ішінде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*комаға*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Times New Roman"/>
                <a:cs typeface="Times New Roman"/>
              </a:rPr>
              <a:t>немесе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*өлімге*</a:t>
            </a:r>
            <a:r>
              <a:rPr sz="1250" spc="3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Times New Roman"/>
                <a:cs typeface="Times New Roman"/>
              </a:rPr>
              <a:t>әкелуі </a:t>
            </a:r>
            <a:r>
              <a:rPr sz="1250" spc="20" dirty="0">
                <a:latin typeface="Times New Roman"/>
                <a:cs typeface="Times New Roman"/>
              </a:rPr>
              <a:t>мүмкін.</a:t>
            </a:r>
            <a:endParaRPr sz="12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0876B1-C399-1388-7757-21A4CB9E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ea typeface="+mj-lt"/>
                <a:cs typeface="+mj-lt"/>
              </a:rPr>
              <a:t>Қорытынды</a:t>
            </a:r>
            <a:r>
              <a:rPr lang="ru-RU" dirty="0">
                <a:ea typeface="+mj-lt"/>
                <a:cs typeface="+mj-lt"/>
              </a:rPr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0E6DDA-54FB-7A77-78C6-BD4608DFE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600" dirty="0">
                <a:ea typeface="+mn-lt"/>
                <a:cs typeface="+mn-lt"/>
              </a:rPr>
              <a:t> </a:t>
            </a:r>
            <a:r>
              <a:rPr lang="ru-RU" sz="16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Ортаңғы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- </a:t>
            </a:r>
            <a:r>
              <a:rPr lang="ru-RU" sz="1800" err="1">
                <a:latin typeface="Times New Roman"/>
                <a:ea typeface="+mn-lt"/>
                <a:cs typeface="+mn-lt"/>
              </a:rPr>
              <a:t>ортаңғы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қақпағы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мен </a:t>
            </a:r>
            <a:r>
              <a:rPr lang="ru-RU" sz="1800" err="1">
                <a:latin typeface="Times New Roman"/>
                <a:ea typeface="+mn-lt"/>
                <a:cs typeface="+mn-lt"/>
              </a:rPr>
              <a:t>үлкен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аяқшаларынан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тұратын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бөлігі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 </a:t>
            </a:r>
            <a:r>
              <a:rPr lang="ru-RU" sz="1800" err="1">
                <a:latin typeface="Times New Roman"/>
                <a:ea typeface="+mn-lt"/>
                <a:cs typeface="+mn-lt"/>
              </a:rPr>
              <a:t>Ортаңғы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мида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аралық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мидағы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үшінші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қарыншасы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қуысын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ромбы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тәрізді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мидағы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төртінші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қарыншасы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қуысымен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байланыстыратын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түтікше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қуыс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суқұбыры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(</a:t>
            </a:r>
            <a:r>
              <a:rPr lang="ru-RU" sz="1800" err="1">
                <a:latin typeface="Times New Roman"/>
                <a:ea typeface="+mn-lt"/>
                <a:cs typeface="+mn-lt"/>
              </a:rPr>
              <a:t>суағар</a:t>
            </a:r>
            <a:r>
              <a:rPr lang="ru-RU" sz="1800" dirty="0">
                <a:latin typeface="Times New Roman"/>
                <a:ea typeface="+mn-lt"/>
                <a:cs typeface="+mn-lt"/>
              </a:rPr>
              <a:t>) </a:t>
            </a:r>
            <a:r>
              <a:rPr lang="ru-RU" sz="1800" err="1">
                <a:latin typeface="Times New Roman"/>
                <a:ea typeface="+mn-lt"/>
                <a:cs typeface="+mn-lt"/>
              </a:rPr>
              <a:t>болады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 </a:t>
            </a:r>
            <a:r>
              <a:rPr lang="ru-RU" sz="1800" err="1">
                <a:latin typeface="Times New Roman"/>
                <a:ea typeface="+mn-lt"/>
                <a:cs typeface="+mn-lt"/>
              </a:rPr>
              <a:t>Ортаңғы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қақпағы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қақпақты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пластинканың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беткей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қабаты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ақзаттан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, ал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терең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қабаты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сұрзаттан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құрылған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Төрт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төмпектің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алдыңғы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жұп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төмпегінің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сұрзаты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афференттік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қыртысасты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көру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рефлекстерінің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, ал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артқы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жұп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төмпегінің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сұрзаты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тепе-</a:t>
            </a:r>
            <a:r>
              <a:rPr lang="ru-RU" sz="1800" err="1">
                <a:latin typeface="Times New Roman"/>
                <a:ea typeface="+mn-lt"/>
                <a:cs typeface="+mn-lt"/>
              </a:rPr>
              <a:t>теңдік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және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есту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рефлекстерінің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орталықтарын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түзеді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</a:t>
            </a:r>
          </a:p>
          <a:p>
            <a:pPr marL="0" indent="0" algn="just">
              <a:buNone/>
            </a:pPr>
            <a:r>
              <a:rPr lang="ru-RU" sz="1800" err="1">
                <a:latin typeface="Times New Roman"/>
                <a:ea typeface="+mn-lt"/>
                <a:cs typeface="+mn-lt"/>
              </a:rPr>
              <a:t>Функциялар</a:t>
            </a:r>
            <a:r>
              <a:rPr lang="ru-RU" sz="1800" dirty="0">
                <a:latin typeface="Times New Roman"/>
                <a:ea typeface="+mn-lt"/>
                <a:cs typeface="+mn-lt"/>
              </a:rPr>
              <a:t>:</a:t>
            </a:r>
            <a:endParaRPr lang="ru-RU" sz="1800">
              <a:latin typeface="Times New Roman"/>
              <a:cs typeface="Times New Roman"/>
            </a:endParaRPr>
          </a:p>
          <a:p>
            <a:pPr algn="just">
              <a:buNone/>
            </a:pPr>
            <a:r>
              <a:rPr lang="ru-RU" sz="1800" err="1">
                <a:latin typeface="Times New Roman"/>
                <a:ea typeface="+mn-lt"/>
                <a:cs typeface="+mn-lt"/>
              </a:rPr>
              <a:t>сенсорлық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функция: </a:t>
            </a:r>
            <a:r>
              <a:rPr lang="ru-RU" sz="1800" err="1">
                <a:latin typeface="Times New Roman"/>
                <a:ea typeface="+mn-lt"/>
                <a:cs typeface="+mn-lt"/>
              </a:rPr>
              <a:t>көру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және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есту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ақпаратын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жүргізу</a:t>
            </a:r>
            <a:r>
              <a:rPr lang="ru-RU" sz="1800" dirty="0">
                <a:latin typeface="Times New Roman"/>
                <a:ea typeface="+mn-lt"/>
                <a:cs typeface="+mn-lt"/>
              </a:rPr>
              <a:t>; </a:t>
            </a:r>
          </a:p>
          <a:p>
            <a:pPr algn="just">
              <a:buNone/>
            </a:pPr>
            <a:r>
              <a:rPr lang="ru-RU" sz="1800" err="1">
                <a:latin typeface="Times New Roman"/>
                <a:ea typeface="+mn-lt"/>
                <a:cs typeface="+mn-lt"/>
              </a:rPr>
              <a:t>индикативті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рефлекстер</a:t>
            </a:r>
            <a:r>
              <a:rPr lang="ru-RU" sz="1800" dirty="0">
                <a:latin typeface="Times New Roman"/>
                <a:ea typeface="+mn-lt"/>
                <a:cs typeface="+mn-lt"/>
              </a:rPr>
              <a:t>;</a:t>
            </a:r>
            <a:endParaRPr lang="ru-RU" sz="1800">
              <a:latin typeface="Times New Roman"/>
              <a:cs typeface="Times New Roman"/>
            </a:endParaRPr>
          </a:p>
          <a:p>
            <a:pPr algn="just">
              <a:buNone/>
            </a:pPr>
            <a:r>
              <a:rPr lang="ru-RU" sz="1800" dirty="0" err="1">
                <a:latin typeface="Times New Roman"/>
                <a:ea typeface="+mn-lt"/>
                <a:cs typeface="+mn-lt"/>
              </a:rPr>
              <a:t>өткізгіш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функциясы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: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ол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арқылы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таламусқа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,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үлкен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жарты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шарларға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және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церебральға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дейінгі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барлық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жоғары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жолдар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өтеді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Төмен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түсетін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жолдар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ортаңғы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ми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арқылы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медулла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 мен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жұлынға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dirty="0" err="1">
                <a:latin typeface="Times New Roman"/>
                <a:ea typeface="+mn-lt"/>
                <a:cs typeface="+mn-lt"/>
              </a:rPr>
              <a:t>өтеді</a:t>
            </a:r>
            <a:r>
              <a:rPr lang="ru-RU" sz="1800" dirty="0">
                <a:latin typeface="Times New Roman"/>
                <a:ea typeface="+mn-lt"/>
                <a:cs typeface="+mn-lt"/>
              </a:rPr>
              <a:t>;</a:t>
            </a:r>
            <a:endParaRPr lang="ru-RU" sz="180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/>
                <a:ea typeface="+mn-lt"/>
                <a:cs typeface="+mn-lt"/>
              </a:rPr>
              <a:t>мотор </a:t>
            </a:r>
            <a:r>
              <a:rPr lang="ru-RU" sz="1800" err="1">
                <a:latin typeface="Times New Roman"/>
                <a:ea typeface="+mn-lt"/>
                <a:cs typeface="+mn-lt"/>
              </a:rPr>
              <a:t>функциясы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: </a:t>
            </a:r>
            <a:r>
              <a:rPr lang="ru-RU" sz="1800" err="1">
                <a:latin typeface="Times New Roman"/>
                <a:ea typeface="+mn-lt"/>
                <a:cs typeface="+mn-lt"/>
              </a:rPr>
              <a:t>мысалы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, </a:t>
            </a:r>
            <a:r>
              <a:rPr lang="ru-RU" sz="1800" err="1">
                <a:latin typeface="Times New Roman"/>
                <a:ea typeface="+mn-lt"/>
                <a:cs typeface="+mn-lt"/>
              </a:rPr>
              <a:t>көз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алмасының</a:t>
            </a:r>
            <a:r>
              <a:rPr lang="ru-RU" sz="1800" dirty="0">
                <a:latin typeface="Times New Roman"/>
                <a:ea typeface="+mn-lt"/>
                <a:cs typeface="+mn-lt"/>
              </a:rPr>
              <a:t> </a:t>
            </a:r>
            <a:r>
              <a:rPr lang="ru-RU" sz="1800" err="1">
                <a:latin typeface="Times New Roman"/>
                <a:ea typeface="+mn-lt"/>
                <a:cs typeface="+mn-lt"/>
              </a:rPr>
              <a:t>қозғалысы</a:t>
            </a:r>
            <a:r>
              <a:rPr lang="ru-RU" sz="1800" dirty="0">
                <a:latin typeface="Times New Roman"/>
                <a:ea typeface="+mn-lt"/>
                <a:cs typeface="+mn-lt"/>
              </a:rPr>
              <a:t>.</a:t>
            </a:r>
            <a:endParaRPr lang="ru-RU" sz="1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400" b="1" dirty="0"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469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6BAA7EB2-5BC4-4213-89A1-EA52CFAE0D1D}"/>
              </a:ext>
            </a:extLst>
          </p:cNvPr>
          <p:cNvGraphicFramePr/>
          <p:nvPr/>
        </p:nvGraphicFramePr>
        <p:xfrm>
          <a:off x="186813" y="116105"/>
          <a:ext cx="11818374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C76B1F-88F0-48B4-BFCC-BE79D7234E98}"/>
              </a:ext>
            </a:extLst>
          </p:cNvPr>
          <p:cNvSpPr txBox="1"/>
          <p:nvPr/>
        </p:nvSpPr>
        <p:spPr>
          <a:xfrm>
            <a:off x="1594562" y="5870574"/>
            <a:ext cx="9323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кезеңдер мидың толық дамуын және оның қызметтерінің қалыптасуын қамтамасыз етеді.</a:t>
            </a:r>
          </a:p>
        </p:txBody>
      </p:sp>
    </p:spTree>
    <p:extLst>
      <p:ext uri="{BB962C8B-B14F-4D97-AF65-F5344CB8AC3E}">
        <p14:creationId xmlns:p14="http://schemas.microsoft.com/office/powerpoint/2010/main" val="414068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193813A-712A-4CCD-0A5E-BB6571B917AF}"/>
              </a:ext>
            </a:extLst>
          </p:cNvPr>
          <p:cNvSpPr/>
          <p:nvPr/>
        </p:nvSpPr>
        <p:spPr>
          <a:xfrm>
            <a:off x="2615381" y="4168877"/>
            <a:ext cx="1848465" cy="7275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29A064-8EBD-3B8F-398E-E13FAC242321}"/>
              </a:ext>
            </a:extLst>
          </p:cNvPr>
          <p:cNvSpPr txBox="1"/>
          <p:nvPr/>
        </p:nvSpPr>
        <p:spPr>
          <a:xfrm>
            <a:off x="2698954" y="4332616"/>
            <a:ext cx="1848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Ортаңғы ми</a:t>
            </a:r>
            <a:endParaRPr lang="x-non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9275" y="94918"/>
            <a:ext cx="6563133" cy="559133"/>
            <a:chOff x="0" y="0"/>
            <a:chExt cx="2592843" cy="220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2843" cy="220892"/>
            </a:xfrm>
            <a:custGeom>
              <a:avLst/>
              <a:gdLst/>
              <a:ahLst/>
              <a:cxnLst/>
              <a:rect l="l" t="t" r="r" b="b"/>
              <a:pathLst>
                <a:path w="2592843" h="220892">
                  <a:moveTo>
                    <a:pt x="40107" y="0"/>
                  </a:moveTo>
                  <a:lnTo>
                    <a:pt x="2552736" y="0"/>
                  </a:lnTo>
                  <a:cubicBezTo>
                    <a:pt x="2563373" y="0"/>
                    <a:pt x="2573574" y="4226"/>
                    <a:pt x="2581096" y="11747"/>
                  </a:cubicBezTo>
                  <a:cubicBezTo>
                    <a:pt x="2588617" y="19268"/>
                    <a:pt x="2592843" y="29470"/>
                    <a:pt x="2592843" y="40107"/>
                  </a:cubicBezTo>
                  <a:lnTo>
                    <a:pt x="2592843" y="180785"/>
                  </a:lnTo>
                  <a:cubicBezTo>
                    <a:pt x="2592843" y="202936"/>
                    <a:pt x="2574886" y="220892"/>
                    <a:pt x="2552736" y="220892"/>
                  </a:cubicBezTo>
                  <a:lnTo>
                    <a:pt x="40107" y="220892"/>
                  </a:lnTo>
                  <a:cubicBezTo>
                    <a:pt x="17956" y="220892"/>
                    <a:pt x="0" y="202936"/>
                    <a:pt x="0" y="180785"/>
                  </a:cubicBezTo>
                  <a:lnTo>
                    <a:pt x="0" y="40107"/>
                  </a:lnTo>
                  <a:cubicBezTo>
                    <a:pt x="0" y="17956"/>
                    <a:pt x="17956" y="0"/>
                    <a:pt x="40107" y="0"/>
                  </a:cubicBezTo>
                  <a:close/>
                </a:path>
              </a:pathLst>
            </a:custGeom>
            <a:solidFill>
              <a:srgbClr val="192253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592843" cy="287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786"/>
                </a:lnSpc>
              </a:pPr>
              <a:r>
                <a:rPr lang="en-US" sz="2533" b="1" spc="101">
                  <a:solidFill>
                    <a:srgbClr val="FFFFFF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АЛДЫҢҒЫ ЖҮЙКЕ ТҮТІГІ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096000" y="557980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grpSp>
        <p:nvGrpSpPr>
          <p:cNvPr id="6" name="Group 6"/>
          <p:cNvGrpSpPr/>
          <p:nvPr/>
        </p:nvGrpSpPr>
        <p:grpSpPr>
          <a:xfrm>
            <a:off x="1100337" y="1154930"/>
            <a:ext cx="2057400" cy="555489"/>
            <a:chOff x="0" y="0"/>
            <a:chExt cx="812800" cy="2194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19452"/>
            </a:xfrm>
            <a:custGeom>
              <a:avLst/>
              <a:gdLst/>
              <a:ahLst/>
              <a:cxnLst/>
              <a:rect l="l" t="t" r="r" b="b"/>
              <a:pathLst>
                <a:path w="812800" h="219452">
                  <a:moveTo>
                    <a:pt x="109726" y="0"/>
                  </a:moveTo>
                  <a:lnTo>
                    <a:pt x="703074" y="0"/>
                  </a:lnTo>
                  <a:cubicBezTo>
                    <a:pt x="732175" y="0"/>
                    <a:pt x="760084" y="11560"/>
                    <a:pt x="780662" y="32138"/>
                  </a:cubicBezTo>
                  <a:cubicBezTo>
                    <a:pt x="801240" y="52716"/>
                    <a:pt x="812800" y="80625"/>
                    <a:pt x="812800" y="109726"/>
                  </a:cubicBezTo>
                  <a:lnTo>
                    <a:pt x="812800" y="109726"/>
                  </a:lnTo>
                  <a:cubicBezTo>
                    <a:pt x="812800" y="138827"/>
                    <a:pt x="801240" y="166737"/>
                    <a:pt x="780662" y="187314"/>
                  </a:cubicBezTo>
                  <a:cubicBezTo>
                    <a:pt x="760084" y="207892"/>
                    <a:pt x="732175" y="219452"/>
                    <a:pt x="703074" y="219452"/>
                  </a:cubicBezTo>
                  <a:lnTo>
                    <a:pt x="109726" y="219452"/>
                  </a:lnTo>
                  <a:cubicBezTo>
                    <a:pt x="80625" y="219452"/>
                    <a:pt x="52716" y="207892"/>
                    <a:pt x="32138" y="187314"/>
                  </a:cubicBezTo>
                  <a:cubicBezTo>
                    <a:pt x="11560" y="166737"/>
                    <a:pt x="0" y="138827"/>
                    <a:pt x="0" y="109726"/>
                  </a:cubicBezTo>
                  <a:lnTo>
                    <a:pt x="0" y="109726"/>
                  </a:lnTo>
                  <a:cubicBezTo>
                    <a:pt x="0" y="80625"/>
                    <a:pt x="11560" y="52716"/>
                    <a:pt x="32138" y="32138"/>
                  </a:cubicBezTo>
                  <a:cubicBezTo>
                    <a:pt x="52716" y="11560"/>
                    <a:pt x="80625" y="0"/>
                    <a:pt x="109726" y="0"/>
                  </a:cubicBezTo>
                  <a:close/>
                </a:path>
              </a:pathLst>
            </a:custGeom>
            <a:solidFill>
              <a:srgbClr val="DDA158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2670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79"/>
                </a:lnSpc>
              </a:pPr>
              <a:r>
                <a:rPr lang="en-US" sz="1799" b="1" spc="7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АРТҚЫ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43185" y="1142780"/>
            <a:ext cx="2087621" cy="676040"/>
            <a:chOff x="-11939" y="-47625"/>
            <a:chExt cx="824739" cy="267077"/>
          </a:xfrm>
        </p:grpSpPr>
        <p:sp>
          <p:nvSpPr>
            <p:cNvPr id="13" name="Freeform 13"/>
            <p:cNvSpPr/>
            <p:nvPr/>
          </p:nvSpPr>
          <p:spPr>
            <a:xfrm>
              <a:off x="-11939" y="-3821"/>
              <a:ext cx="812800" cy="219452"/>
            </a:xfrm>
            <a:custGeom>
              <a:avLst/>
              <a:gdLst/>
              <a:ahLst/>
              <a:cxnLst/>
              <a:rect l="l" t="t" r="r" b="b"/>
              <a:pathLst>
                <a:path w="812800" h="219452">
                  <a:moveTo>
                    <a:pt x="109726" y="0"/>
                  </a:moveTo>
                  <a:lnTo>
                    <a:pt x="703074" y="0"/>
                  </a:lnTo>
                  <a:cubicBezTo>
                    <a:pt x="732175" y="0"/>
                    <a:pt x="760084" y="11560"/>
                    <a:pt x="780662" y="32138"/>
                  </a:cubicBezTo>
                  <a:cubicBezTo>
                    <a:pt x="801240" y="52716"/>
                    <a:pt x="812800" y="80625"/>
                    <a:pt x="812800" y="109726"/>
                  </a:cubicBezTo>
                  <a:lnTo>
                    <a:pt x="812800" y="109726"/>
                  </a:lnTo>
                  <a:cubicBezTo>
                    <a:pt x="812800" y="138827"/>
                    <a:pt x="801240" y="166737"/>
                    <a:pt x="780662" y="187314"/>
                  </a:cubicBezTo>
                  <a:cubicBezTo>
                    <a:pt x="760084" y="207892"/>
                    <a:pt x="732175" y="219452"/>
                    <a:pt x="703074" y="219452"/>
                  </a:cubicBezTo>
                  <a:lnTo>
                    <a:pt x="109726" y="219452"/>
                  </a:lnTo>
                  <a:cubicBezTo>
                    <a:pt x="80625" y="219452"/>
                    <a:pt x="52716" y="207892"/>
                    <a:pt x="32138" y="187314"/>
                  </a:cubicBezTo>
                  <a:cubicBezTo>
                    <a:pt x="11560" y="166737"/>
                    <a:pt x="0" y="138827"/>
                    <a:pt x="0" y="109726"/>
                  </a:cubicBezTo>
                  <a:lnTo>
                    <a:pt x="0" y="109726"/>
                  </a:lnTo>
                  <a:cubicBezTo>
                    <a:pt x="0" y="80625"/>
                    <a:pt x="11560" y="52716"/>
                    <a:pt x="32138" y="32138"/>
                  </a:cubicBezTo>
                  <a:cubicBezTo>
                    <a:pt x="52716" y="11560"/>
                    <a:pt x="80625" y="0"/>
                    <a:pt x="109726" y="0"/>
                  </a:cubicBezTo>
                  <a:close/>
                </a:path>
              </a:pathLst>
            </a:custGeom>
            <a:solidFill>
              <a:srgbClr val="DDA158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2670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79"/>
                </a:lnSpc>
              </a:pPr>
              <a:r>
                <a:rPr lang="en-US" sz="1799" b="1" spc="71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АЛДЫҢҒЫ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67300" y="3728946"/>
            <a:ext cx="2057400" cy="1028700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35241" y="2356975"/>
            <a:ext cx="2301499" cy="1028700"/>
            <a:chOff x="0" y="0"/>
            <a:chExt cx="81280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5010" y="2373078"/>
            <a:ext cx="2057400" cy="1028700"/>
            <a:chOff x="0" y="0"/>
            <a:chExt cx="8128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172159" y="2551128"/>
            <a:ext cx="2057400" cy="1028700"/>
            <a:chOff x="0" y="0"/>
            <a:chExt cx="812800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49529" y="2530317"/>
            <a:ext cx="1942471" cy="1028700"/>
            <a:chOff x="0" y="0"/>
            <a:chExt cx="812800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61850" y="4251655"/>
            <a:ext cx="2057400" cy="1256967"/>
            <a:chOff x="0" y="0"/>
            <a:chExt cx="812800" cy="4965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А) ҮЛКЕН ЖАРТЫ ШАРЛАР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6) </a:t>
              </a:r>
              <a:r>
                <a:rPr lang="en-US" sz="1133" b="1" spc="45" dirty="0" err="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Қыртыс</a:t>
              </a: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1133" b="1" spc="45" dirty="0" err="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асты</a:t>
              </a: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</a:t>
              </a:r>
              <a:r>
                <a:rPr lang="en-US" sz="1133" b="1" spc="45" dirty="0" err="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ядролары</a:t>
              </a:r>
              <a:endParaRPr lang="en-US" sz="1133" b="1" spc="45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092483" y="4239806"/>
            <a:ext cx="2057400" cy="1256967"/>
            <a:chOff x="0" y="0"/>
            <a:chExt cx="812800" cy="4965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А) ОПТИКАЛЫҚ ТАЛАМУС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б) Гипоталамус аймағы</a:t>
              </a:r>
            </a:p>
            <a:p>
              <a:pPr algn="ctr">
                <a:lnSpc>
                  <a:spcPts val="1246"/>
                </a:lnSpc>
              </a:pPr>
              <a:endParaRPr lang="en-US" sz="1133" b="1" spc="45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067300" y="5429583"/>
            <a:ext cx="2057400" cy="1256967"/>
            <a:chOff x="0" y="0"/>
            <a:chExt cx="812800" cy="49658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А) МИ ТҮТІКТЕРІ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б) Төртбұрышты табақша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0" y="3682558"/>
            <a:ext cx="2057400" cy="1439802"/>
            <a:chOff x="0" y="-690183"/>
            <a:chExt cx="812800" cy="568811"/>
          </a:xfrm>
        </p:grpSpPr>
        <p:sp>
          <p:nvSpPr>
            <p:cNvPr id="43" name="Freeform 43"/>
            <p:cNvSpPr/>
            <p:nvPr/>
          </p:nvSpPr>
          <p:spPr>
            <a:xfrm>
              <a:off x="0" y="-617952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690183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СОПАҚША МИ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167497" y="2615316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  <a:spcBef>
                <a:spcPct val="0"/>
              </a:spcBef>
            </a:pPr>
            <a:r>
              <a:rPr lang="en-US" sz="1733" b="1" spc="69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MET- ENCEPHALON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-58697" y="2593338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MYEL- ENCEPHALON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067300" y="3823864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MES- ENCEPHALON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276770" y="2589015"/>
            <a:ext cx="160535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DI- ENCEPHALON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336090" y="2683905"/>
            <a:ext cx="190031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EL- ENCEPHALON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984164" y="2948487"/>
            <a:ext cx="189021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(АРТҚЫ МИДЫҢ ӨЗІ)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444890" y="4361955"/>
            <a:ext cx="137150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(ОРТАҢҒЫ МИ)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634521" y="3141810"/>
            <a:ext cx="122763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(АРАЛЫҚ МИ)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714208" y="3092133"/>
            <a:ext cx="101768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 dirty="0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СОҢҒЫ МИ</a:t>
            </a:r>
          </a:p>
        </p:txBody>
      </p:sp>
      <p:sp>
        <p:nvSpPr>
          <p:cNvPr id="56" name="AutoShape 56"/>
          <p:cNvSpPr/>
          <p:nvPr/>
        </p:nvSpPr>
        <p:spPr>
          <a:xfrm flipH="1">
            <a:off x="1094847" y="1811846"/>
            <a:ext cx="370377" cy="495493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57" name="AutoShape 57"/>
          <p:cNvSpPr/>
          <p:nvPr/>
        </p:nvSpPr>
        <p:spPr>
          <a:xfrm>
            <a:off x="2602528" y="1851235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59" name="AutoShape 59"/>
          <p:cNvSpPr/>
          <p:nvPr/>
        </p:nvSpPr>
        <p:spPr>
          <a:xfrm>
            <a:off x="9392407" y="1882830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0" name="AutoShape 60"/>
          <p:cNvSpPr/>
          <p:nvPr/>
        </p:nvSpPr>
        <p:spPr>
          <a:xfrm>
            <a:off x="10321959" y="1860986"/>
            <a:ext cx="294243" cy="544162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1" name="AutoShape 61"/>
          <p:cNvSpPr/>
          <p:nvPr/>
        </p:nvSpPr>
        <p:spPr>
          <a:xfrm>
            <a:off x="6096000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3" name="AutoShape 63"/>
          <p:cNvSpPr/>
          <p:nvPr/>
        </p:nvSpPr>
        <p:spPr>
          <a:xfrm>
            <a:off x="970003" y="3205243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4" name="AutoShape 64"/>
          <p:cNvSpPr/>
          <p:nvPr/>
        </p:nvSpPr>
        <p:spPr>
          <a:xfrm>
            <a:off x="9248337" y="3694878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5" name="AutoShape 65"/>
          <p:cNvSpPr/>
          <p:nvPr/>
        </p:nvSpPr>
        <p:spPr>
          <a:xfrm>
            <a:off x="11190550" y="3582919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67CD412D-1876-F890-0197-764CA466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48" y="1309336"/>
            <a:ext cx="2301499" cy="21274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1952B3-661A-C5E0-7B62-80A966DD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81F8259A-D74C-0BFD-0B5C-5E46DA7FB3DB}"/>
              </a:ext>
            </a:extLst>
          </p:cNvPr>
          <p:cNvGrpSpPr/>
          <p:nvPr/>
        </p:nvGrpSpPr>
        <p:grpSpPr>
          <a:xfrm>
            <a:off x="2829275" y="94918"/>
            <a:ext cx="6563133" cy="559133"/>
            <a:chOff x="0" y="0"/>
            <a:chExt cx="2592843" cy="220892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FB57C5B8-F76F-3E1F-71D2-6F6AAD362C83}"/>
                </a:ext>
              </a:extLst>
            </p:cNvPr>
            <p:cNvSpPr/>
            <p:nvPr/>
          </p:nvSpPr>
          <p:spPr>
            <a:xfrm>
              <a:off x="0" y="0"/>
              <a:ext cx="2592843" cy="220892"/>
            </a:xfrm>
            <a:custGeom>
              <a:avLst/>
              <a:gdLst/>
              <a:ahLst/>
              <a:cxnLst/>
              <a:rect l="l" t="t" r="r" b="b"/>
              <a:pathLst>
                <a:path w="2592843" h="220892">
                  <a:moveTo>
                    <a:pt x="40107" y="0"/>
                  </a:moveTo>
                  <a:lnTo>
                    <a:pt x="2552736" y="0"/>
                  </a:lnTo>
                  <a:cubicBezTo>
                    <a:pt x="2563373" y="0"/>
                    <a:pt x="2573574" y="4226"/>
                    <a:pt x="2581096" y="11747"/>
                  </a:cubicBezTo>
                  <a:cubicBezTo>
                    <a:pt x="2588617" y="19268"/>
                    <a:pt x="2592843" y="29470"/>
                    <a:pt x="2592843" y="40107"/>
                  </a:cubicBezTo>
                  <a:lnTo>
                    <a:pt x="2592843" y="180785"/>
                  </a:lnTo>
                  <a:cubicBezTo>
                    <a:pt x="2592843" y="202936"/>
                    <a:pt x="2574886" y="220892"/>
                    <a:pt x="2552736" y="220892"/>
                  </a:cubicBezTo>
                  <a:lnTo>
                    <a:pt x="40107" y="220892"/>
                  </a:lnTo>
                  <a:cubicBezTo>
                    <a:pt x="17956" y="220892"/>
                    <a:pt x="0" y="202936"/>
                    <a:pt x="0" y="180785"/>
                  </a:cubicBezTo>
                  <a:lnTo>
                    <a:pt x="0" y="40107"/>
                  </a:lnTo>
                  <a:cubicBezTo>
                    <a:pt x="0" y="17956"/>
                    <a:pt x="17956" y="0"/>
                    <a:pt x="40107" y="0"/>
                  </a:cubicBezTo>
                  <a:close/>
                </a:path>
              </a:pathLst>
            </a:custGeom>
            <a:solidFill>
              <a:srgbClr val="192253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>
              <a:extLst>
                <a:ext uri="{FF2B5EF4-FFF2-40B4-BE49-F238E27FC236}">
                  <a16:creationId xmlns="" xmlns:a16="http://schemas.microsoft.com/office/drawing/2014/main" id="{0199A55E-55B5-AE5A-7F8E-C3AD802D228B}"/>
                </a:ext>
              </a:extLst>
            </p:cNvPr>
            <p:cNvSpPr txBox="1"/>
            <p:nvPr/>
          </p:nvSpPr>
          <p:spPr>
            <a:xfrm>
              <a:off x="0" y="-66675"/>
              <a:ext cx="2592843" cy="287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786"/>
                </a:lnSpc>
              </a:pPr>
              <a:r>
                <a:rPr lang="en-US" sz="2533" b="1" spc="101">
                  <a:solidFill>
                    <a:srgbClr val="FFFFFF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АЛДЫҢҒЫ ЖҮЙКЕ ТҮТІГІ</a:t>
              </a:r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="" xmlns:a16="http://schemas.microsoft.com/office/drawing/2014/main" id="{A27A326B-76A8-F966-7931-8CE671EF4DDB}"/>
              </a:ext>
            </a:extLst>
          </p:cNvPr>
          <p:cNvSpPr/>
          <p:nvPr/>
        </p:nvSpPr>
        <p:spPr>
          <a:xfrm>
            <a:off x="6130925" y="685800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FA9477EA-86A4-457A-7FAE-A774E2BE9475}"/>
              </a:ext>
            </a:extLst>
          </p:cNvPr>
          <p:cNvGrpSpPr/>
          <p:nvPr/>
        </p:nvGrpSpPr>
        <p:grpSpPr>
          <a:xfrm>
            <a:off x="1028700" y="1911727"/>
            <a:ext cx="2057400" cy="555489"/>
            <a:chOff x="0" y="0"/>
            <a:chExt cx="812800" cy="219452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9E4109D5-22D0-8EA2-456E-6B9009E05FA3}"/>
                </a:ext>
              </a:extLst>
            </p:cNvPr>
            <p:cNvSpPr/>
            <p:nvPr/>
          </p:nvSpPr>
          <p:spPr>
            <a:xfrm>
              <a:off x="0" y="0"/>
              <a:ext cx="812800" cy="219452"/>
            </a:xfrm>
            <a:custGeom>
              <a:avLst/>
              <a:gdLst/>
              <a:ahLst/>
              <a:cxnLst/>
              <a:rect l="l" t="t" r="r" b="b"/>
              <a:pathLst>
                <a:path w="812800" h="219452">
                  <a:moveTo>
                    <a:pt x="109726" y="0"/>
                  </a:moveTo>
                  <a:lnTo>
                    <a:pt x="703074" y="0"/>
                  </a:lnTo>
                  <a:cubicBezTo>
                    <a:pt x="732175" y="0"/>
                    <a:pt x="760084" y="11560"/>
                    <a:pt x="780662" y="32138"/>
                  </a:cubicBezTo>
                  <a:cubicBezTo>
                    <a:pt x="801240" y="52716"/>
                    <a:pt x="812800" y="80625"/>
                    <a:pt x="812800" y="109726"/>
                  </a:cubicBezTo>
                  <a:lnTo>
                    <a:pt x="812800" y="109726"/>
                  </a:lnTo>
                  <a:cubicBezTo>
                    <a:pt x="812800" y="138827"/>
                    <a:pt x="801240" y="166737"/>
                    <a:pt x="780662" y="187314"/>
                  </a:cubicBezTo>
                  <a:cubicBezTo>
                    <a:pt x="760084" y="207892"/>
                    <a:pt x="732175" y="219452"/>
                    <a:pt x="703074" y="219452"/>
                  </a:cubicBezTo>
                  <a:lnTo>
                    <a:pt x="109726" y="219452"/>
                  </a:lnTo>
                  <a:cubicBezTo>
                    <a:pt x="80625" y="219452"/>
                    <a:pt x="52716" y="207892"/>
                    <a:pt x="32138" y="187314"/>
                  </a:cubicBezTo>
                  <a:cubicBezTo>
                    <a:pt x="11560" y="166737"/>
                    <a:pt x="0" y="138827"/>
                    <a:pt x="0" y="109726"/>
                  </a:cubicBezTo>
                  <a:lnTo>
                    <a:pt x="0" y="109726"/>
                  </a:lnTo>
                  <a:cubicBezTo>
                    <a:pt x="0" y="80625"/>
                    <a:pt x="11560" y="52716"/>
                    <a:pt x="32138" y="32138"/>
                  </a:cubicBezTo>
                  <a:cubicBezTo>
                    <a:pt x="52716" y="11560"/>
                    <a:pt x="80625" y="0"/>
                    <a:pt x="109726" y="0"/>
                  </a:cubicBezTo>
                  <a:close/>
                </a:path>
              </a:pathLst>
            </a:custGeom>
            <a:solidFill>
              <a:srgbClr val="DDA158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8" name="TextBox 8">
              <a:extLst>
                <a:ext uri="{FF2B5EF4-FFF2-40B4-BE49-F238E27FC236}">
                  <a16:creationId xmlns="" xmlns:a16="http://schemas.microsoft.com/office/drawing/2014/main" id="{02B54C32-3750-0F3A-2477-CCE36B46BD6D}"/>
                </a:ext>
              </a:extLst>
            </p:cNvPr>
            <p:cNvSpPr txBox="1"/>
            <p:nvPr/>
          </p:nvSpPr>
          <p:spPr>
            <a:xfrm>
              <a:off x="0" y="-47625"/>
              <a:ext cx="812800" cy="2670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79"/>
                </a:lnSpc>
              </a:pPr>
              <a:r>
                <a:rPr lang="en-US" sz="1799" b="1" spc="7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АРТҚЫ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="" xmlns:a16="http://schemas.microsoft.com/office/drawing/2014/main" id="{43AF2B6A-3819-5FB0-420E-B34B39BD2E87}"/>
              </a:ext>
            </a:extLst>
          </p:cNvPr>
          <p:cNvGrpSpPr/>
          <p:nvPr/>
        </p:nvGrpSpPr>
        <p:grpSpPr>
          <a:xfrm>
            <a:off x="5101941" y="1911727"/>
            <a:ext cx="2057400" cy="555489"/>
            <a:chOff x="0" y="0"/>
            <a:chExt cx="812800" cy="219452"/>
          </a:xfrm>
        </p:grpSpPr>
        <p:sp>
          <p:nvSpPr>
            <p:cNvPr id="10" name="Freeform 10">
              <a:extLst>
                <a:ext uri="{FF2B5EF4-FFF2-40B4-BE49-F238E27FC236}">
                  <a16:creationId xmlns="" xmlns:a16="http://schemas.microsoft.com/office/drawing/2014/main" id="{42361496-4771-20D3-CA24-E1C42A6968E0}"/>
                </a:ext>
              </a:extLst>
            </p:cNvPr>
            <p:cNvSpPr/>
            <p:nvPr/>
          </p:nvSpPr>
          <p:spPr>
            <a:xfrm>
              <a:off x="0" y="0"/>
              <a:ext cx="812800" cy="219452"/>
            </a:xfrm>
            <a:custGeom>
              <a:avLst/>
              <a:gdLst/>
              <a:ahLst/>
              <a:cxnLst/>
              <a:rect l="l" t="t" r="r" b="b"/>
              <a:pathLst>
                <a:path w="812800" h="219452">
                  <a:moveTo>
                    <a:pt x="109726" y="0"/>
                  </a:moveTo>
                  <a:lnTo>
                    <a:pt x="703074" y="0"/>
                  </a:lnTo>
                  <a:cubicBezTo>
                    <a:pt x="732175" y="0"/>
                    <a:pt x="760084" y="11560"/>
                    <a:pt x="780662" y="32138"/>
                  </a:cubicBezTo>
                  <a:cubicBezTo>
                    <a:pt x="801240" y="52716"/>
                    <a:pt x="812800" y="80625"/>
                    <a:pt x="812800" y="109726"/>
                  </a:cubicBezTo>
                  <a:lnTo>
                    <a:pt x="812800" y="109726"/>
                  </a:lnTo>
                  <a:cubicBezTo>
                    <a:pt x="812800" y="138827"/>
                    <a:pt x="801240" y="166737"/>
                    <a:pt x="780662" y="187314"/>
                  </a:cubicBezTo>
                  <a:cubicBezTo>
                    <a:pt x="760084" y="207892"/>
                    <a:pt x="732175" y="219452"/>
                    <a:pt x="703074" y="219452"/>
                  </a:cubicBezTo>
                  <a:lnTo>
                    <a:pt x="109726" y="219452"/>
                  </a:lnTo>
                  <a:cubicBezTo>
                    <a:pt x="80625" y="219452"/>
                    <a:pt x="52716" y="207892"/>
                    <a:pt x="32138" y="187314"/>
                  </a:cubicBezTo>
                  <a:cubicBezTo>
                    <a:pt x="11560" y="166737"/>
                    <a:pt x="0" y="138827"/>
                    <a:pt x="0" y="109726"/>
                  </a:cubicBezTo>
                  <a:lnTo>
                    <a:pt x="0" y="109726"/>
                  </a:lnTo>
                  <a:cubicBezTo>
                    <a:pt x="0" y="80625"/>
                    <a:pt x="11560" y="52716"/>
                    <a:pt x="32138" y="32138"/>
                  </a:cubicBezTo>
                  <a:cubicBezTo>
                    <a:pt x="52716" y="11560"/>
                    <a:pt x="80625" y="0"/>
                    <a:pt x="109726" y="0"/>
                  </a:cubicBezTo>
                  <a:close/>
                </a:path>
              </a:pathLst>
            </a:custGeom>
            <a:solidFill>
              <a:srgbClr val="DDA158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A93E62B2-E019-F97D-E627-A32D4AE399E9}"/>
                </a:ext>
              </a:extLst>
            </p:cNvPr>
            <p:cNvSpPr txBox="1"/>
            <p:nvPr/>
          </p:nvSpPr>
          <p:spPr>
            <a:xfrm>
              <a:off x="0" y="-47625"/>
              <a:ext cx="812800" cy="2670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79"/>
                </a:lnSpc>
              </a:pPr>
              <a:r>
                <a:rPr lang="en-US" sz="1799" b="1" spc="7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ОРТАҢҒЫ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="" xmlns:a16="http://schemas.microsoft.com/office/drawing/2014/main" id="{D26EFFE6-4066-91B8-7A1C-4DA21BEB5BC6}"/>
              </a:ext>
            </a:extLst>
          </p:cNvPr>
          <p:cNvGrpSpPr/>
          <p:nvPr/>
        </p:nvGrpSpPr>
        <p:grpSpPr>
          <a:xfrm>
            <a:off x="8961137" y="1912414"/>
            <a:ext cx="2057400" cy="555489"/>
            <a:chOff x="0" y="0"/>
            <a:chExt cx="812800" cy="219452"/>
          </a:xfrm>
        </p:grpSpPr>
        <p:sp>
          <p:nvSpPr>
            <p:cNvPr id="13" name="Freeform 13">
              <a:extLst>
                <a:ext uri="{FF2B5EF4-FFF2-40B4-BE49-F238E27FC236}">
                  <a16:creationId xmlns="" xmlns:a16="http://schemas.microsoft.com/office/drawing/2014/main" id="{676BA9D7-1217-2E8E-CDC4-A9189B86B233}"/>
                </a:ext>
              </a:extLst>
            </p:cNvPr>
            <p:cNvSpPr/>
            <p:nvPr/>
          </p:nvSpPr>
          <p:spPr>
            <a:xfrm>
              <a:off x="0" y="0"/>
              <a:ext cx="812800" cy="219452"/>
            </a:xfrm>
            <a:custGeom>
              <a:avLst/>
              <a:gdLst/>
              <a:ahLst/>
              <a:cxnLst/>
              <a:rect l="l" t="t" r="r" b="b"/>
              <a:pathLst>
                <a:path w="812800" h="219452">
                  <a:moveTo>
                    <a:pt x="109726" y="0"/>
                  </a:moveTo>
                  <a:lnTo>
                    <a:pt x="703074" y="0"/>
                  </a:lnTo>
                  <a:cubicBezTo>
                    <a:pt x="732175" y="0"/>
                    <a:pt x="760084" y="11560"/>
                    <a:pt x="780662" y="32138"/>
                  </a:cubicBezTo>
                  <a:cubicBezTo>
                    <a:pt x="801240" y="52716"/>
                    <a:pt x="812800" y="80625"/>
                    <a:pt x="812800" y="109726"/>
                  </a:cubicBezTo>
                  <a:lnTo>
                    <a:pt x="812800" y="109726"/>
                  </a:lnTo>
                  <a:cubicBezTo>
                    <a:pt x="812800" y="138827"/>
                    <a:pt x="801240" y="166737"/>
                    <a:pt x="780662" y="187314"/>
                  </a:cubicBezTo>
                  <a:cubicBezTo>
                    <a:pt x="760084" y="207892"/>
                    <a:pt x="732175" y="219452"/>
                    <a:pt x="703074" y="219452"/>
                  </a:cubicBezTo>
                  <a:lnTo>
                    <a:pt x="109726" y="219452"/>
                  </a:lnTo>
                  <a:cubicBezTo>
                    <a:pt x="80625" y="219452"/>
                    <a:pt x="52716" y="207892"/>
                    <a:pt x="32138" y="187314"/>
                  </a:cubicBezTo>
                  <a:cubicBezTo>
                    <a:pt x="11560" y="166737"/>
                    <a:pt x="0" y="138827"/>
                    <a:pt x="0" y="109726"/>
                  </a:cubicBezTo>
                  <a:lnTo>
                    <a:pt x="0" y="109726"/>
                  </a:lnTo>
                  <a:cubicBezTo>
                    <a:pt x="0" y="80625"/>
                    <a:pt x="11560" y="52716"/>
                    <a:pt x="32138" y="32138"/>
                  </a:cubicBezTo>
                  <a:cubicBezTo>
                    <a:pt x="52716" y="11560"/>
                    <a:pt x="80625" y="0"/>
                    <a:pt x="109726" y="0"/>
                  </a:cubicBezTo>
                  <a:close/>
                </a:path>
              </a:pathLst>
            </a:custGeom>
            <a:solidFill>
              <a:srgbClr val="DDA158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>
              <a:extLst>
                <a:ext uri="{FF2B5EF4-FFF2-40B4-BE49-F238E27FC236}">
                  <a16:creationId xmlns="" xmlns:a16="http://schemas.microsoft.com/office/drawing/2014/main" id="{9B594C0B-5B90-A70D-42F1-50030FC67403}"/>
                </a:ext>
              </a:extLst>
            </p:cNvPr>
            <p:cNvSpPr txBox="1"/>
            <p:nvPr/>
          </p:nvSpPr>
          <p:spPr>
            <a:xfrm>
              <a:off x="0" y="-47625"/>
              <a:ext cx="812800" cy="2670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79"/>
                </a:lnSpc>
              </a:pPr>
              <a:r>
                <a:rPr lang="en-US" sz="1799" b="1" spc="71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АЛДЫҢҒЫ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="" xmlns:a16="http://schemas.microsoft.com/office/drawing/2014/main" id="{A5919436-6495-6312-6C2D-8CE57DED003B}"/>
              </a:ext>
            </a:extLst>
          </p:cNvPr>
          <p:cNvGrpSpPr/>
          <p:nvPr/>
        </p:nvGrpSpPr>
        <p:grpSpPr>
          <a:xfrm>
            <a:off x="5067300" y="3728946"/>
            <a:ext cx="2057400" cy="1028700"/>
            <a:chOff x="0" y="0"/>
            <a:chExt cx="812800" cy="406400"/>
          </a:xfrm>
        </p:grpSpPr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0EB203A4-21AE-5673-0DF0-3E1DC70DF896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7" name="TextBox 17">
              <a:extLst>
                <a:ext uri="{FF2B5EF4-FFF2-40B4-BE49-F238E27FC236}">
                  <a16:creationId xmlns="" xmlns:a16="http://schemas.microsoft.com/office/drawing/2014/main" id="{52446C2B-504B-0FC9-AD6F-5C9B732CB16D}"/>
                </a:ext>
              </a:extLst>
            </p:cNvPr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="" xmlns:a16="http://schemas.microsoft.com/office/drawing/2014/main" id="{0F3971C2-CDEA-3A21-2D1E-7223170BC503}"/>
              </a:ext>
            </a:extLst>
          </p:cNvPr>
          <p:cNvGrpSpPr/>
          <p:nvPr/>
        </p:nvGrpSpPr>
        <p:grpSpPr>
          <a:xfrm>
            <a:off x="2260600" y="3728946"/>
            <a:ext cx="2057400" cy="1028700"/>
            <a:chOff x="0" y="0"/>
            <a:chExt cx="812800" cy="406400"/>
          </a:xfrm>
        </p:grpSpPr>
        <p:sp>
          <p:nvSpPr>
            <p:cNvPr id="19" name="Freeform 19">
              <a:extLst>
                <a:ext uri="{FF2B5EF4-FFF2-40B4-BE49-F238E27FC236}">
                  <a16:creationId xmlns="" xmlns:a16="http://schemas.microsoft.com/office/drawing/2014/main" id="{FC0F9BCA-65ED-2CEF-D9C9-6223609B6FC3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0" name="TextBox 20">
              <a:extLst>
                <a:ext uri="{FF2B5EF4-FFF2-40B4-BE49-F238E27FC236}">
                  <a16:creationId xmlns="" xmlns:a16="http://schemas.microsoft.com/office/drawing/2014/main" id="{9BB1615F-0991-6E05-116B-10D85D9352D4}"/>
                </a:ext>
              </a:extLst>
            </p:cNvPr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39"/>
                </a:lnSpc>
              </a:pPr>
              <a:endParaRPr sz="120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="" xmlns:a16="http://schemas.microsoft.com/office/drawing/2014/main" id="{7C39BCFB-BDFB-F905-498F-22597F8A3958}"/>
              </a:ext>
            </a:extLst>
          </p:cNvPr>
          <p:cNvGrpSpPr/>
          <p:nvPr/>
        </p:nvGrpSpPr>
        <p:grpSpPr>
          <a:xfrm>
            <a:off x="0" y="3728946"/>
            <a:ext cx="2057400" cy="1028700"/>
            <a:chOff x="0" y="0"/>
            <a:chExt cx="812800" cy="406400"/>
          </a:xfrm>
        </p:grpSpPr>
        <p:sp>
          <p:nvSpPr>
            <p:cNvPr id="22" name="Freeform 22">
              <a:extLst>
                <a:ext uri="{FF2B5EF4-FFF2-40B4-BE49-F238E27FC236}">
                  <a16:creationId xmlns="" xmlns:a16="http://schemas.microsoft.com/office/drawing/2014/main" id="{537CE69A-4A77-CEFF-6DB3-54D6622E6883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3" name="TextBox 23">
              <a:extLst>
                <a:ext uri="{FF2B5EF4-FFF2-40B4-BE49-F238E27FC236}">
                  <a16:creationId xmlns="" xmlns:a16="http://schemas.microsoft.com/office/drawing/2014/main" id="{23B98EF2-CF45-B851-053F-6527CA8872F1}"/>
                </a:ext>
              </a:extLst>
            </p:cNvPr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="" xmlns:a16="http://schemas.microsoft.com/office/drawing/2014/main" id="{99FE2B42-7BD4-8BB7-8567-2DD32FA042CB}"/>
              </a:ext>
            </a:extLst>
          </p:cNvPr>
          <p:cNvGrpSpPr/>
          <p:nvPr/>
        </p:nvGrpSpPr>
        <p:grpSpPr>
          <a:xfrm>
            <a:off x="7749891" y="3728946"/>
            <a:ext cx="2057400" cy="1028700"/>
            <a:chOff x="0" y="0"/>
            <a:chExt cx="812800" cy="406400"/>
          </a:xfrm>
        </p:grpSpPr>
        <p:sp>
          <p:nvSpPr>
            <p:cNvPr id="25" name="Freeform 25">
              <a:extLst>
                <a:ext uri="{FF2B5EF4-FFF2-40B4-BE49-F238E27FC236}">
                  <a16:creationId xmlns="" xmlns:a16="http://schemas.microsoft.com/office/drawing/2014/main" id="{0B1EA850-E32B-8992-753A-B26B2BD0D44E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6" name="TextBox 26">
              <a:extLst>
                <a:ext uri="{FF2B5EF4-FFF2-40B4-BE49-F238E27FC236}">
                  <a16:creationId xmlns="" xmlns:a16="http://schemas.microsoft.com/office/drawing/2014/main" id="{368ACA47-0174-297F-563F-AB8FE8DD2A3D}"/>
                </a:ext>
              </a:extLst>
            </p:cNvPr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="" xmlns:a16="http://schemas.microsoft.com/office/drawing/2014/main" id="{82224863-AE5A-B05C-A9D0-558D6B7A4579}"/>
              </a:ext>
            </a:extLst>
          </p:cNvPr>
          <p:cNvGrpSpPr/>
          <p:nvPr/>
        </p:nvGrpSpPr>
        <p:grpSpPr>
          <a:xfrm>
            <a:off x="10134600" y="3728946"/>
            <a:ext cx="2057400" cy="1028700"/>
            <a:chOff x="0" y="0"/>
            <a:chExt cx="812800" cy="406400"/>
          </a:xfrm>
        </p:grpSpPr>
        <p:sp>
          <p:nvSpPr>
            <p:cNvPr id="28" name="Freeform 28">
              <a:extLst>
                <a:ext uri="{FF2B5EF4-FFF2-40B4-BE49-F238E27FC236}">
                  <a16:creationId xmlns="" xmlns:a16="http://schemas.microsoft.com/office/drawing/2014/main" id="{BD57F8AE-4722-241C-63B2-659C0F09EFF8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9" name="TextBox 29">
              <a:extLst>
                <a:ext uri="{FF2B5EF4-FFF2-40B4-BE49-F238E27FC236}">
                  <a16:creationId xmlns="" xmlns:a16="http://schemas.microsoft.com/office/drawing/2014/main" id="{C4D336F7-56BA-D88D-B803-E6C55B491C3C}"/>
                </a:ext>
              </a:extLst>
            </p:cNvPr>
            <p:cNvSpPr txBox="1"/>
            <p:nvPr/>
          </p:nvSpPr>
          <p:spPr>
            <a:xfrm>
              <a:off x="0" y="-28575"/>
              <a:ext cx="812800" cy="434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endParaRPr sz="120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="" xmlns:a16="http://schemas.microsoft.com/office/drawing/2014/main" id="{313EF77B-14DA-0406-59E7-D8F48B43F713}"/>
              </a:ext>
            </a:extLst>
          </p:cNvPr>
          <p:cNvGrpSpPr/>
          <p:nvPr/>
        </p:nvGrpSpPr>
        <p:grpSpPr>
          <a:xfrm>
            <a:off x="10134600" y="5429583"/>
            <a:ext cx="2057400" cy="1256967"/>
            <a:chOff x="0" y="0"/>
            <a:chExt cx="812800" cy="496580"/>
          </a:xfrm>
        </p:grpSpPr>
        <p:sp>
          <p:nvSpPr>
            <p:cNvPr id="31" name="Freeform 31">
              <a:extLst>
                <a:ext uri="{FF2B5EF4-FFF2-40B4-BE49-F238E27FC236}">
                  <a16:creationId xmlns="" xmlns:a16="http://schemas.microsoft.com/office/drawing/2014/main" id="{3C3379C2-2232-BC43-985B-151065AB5AD6}"/>
                </a:ext>
              </a:extLst>
            </p:cNvPr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>
              <a:extLst>
                <a:ext uri="{FF2B5EF4-FFF2-40B4-BE49-F238E27FC236}">
                  <a16:creationId xmlns="" xmlns:a16="http://schemas.microsoft.com/office/drawing/2014/main" id="{F62F6EB5-C30B-4A23-072E-11B8AEEB2D93}"/>
                </a:ext>
              </a:extLst>
            </p:cNvPr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А) ҮЛКЕН ЖАРТЫ ШАРЛАР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6) Қыртыс асты ядролары</a:t>
              </a:r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="" xmlns:a16="http://schemas.microsoft.com/office/drawing/2014/main" id="{A82E992D-8947-2B0B-BCBD-03DFB27E652E}"/>
              </a:ext>
            </a:extLst>
          </p:cNvPr>
          <p:cNvGrpSpPr/>
          <p:nvPr/>
        </p:nvGrpSpPr>
        <p:grpSpPr>
          <a:xfrm>
            <a:off x="7749891" y="5429583"/>
            <a:ext cx="2057400" cy="1256967"/>
            <a:chOff x="0" y="0"/>
            <a:chExt cx="812800" cy="496580"/>
          </a:xfrm>
        </p:grpSpPr>
        <p:sp>
          <p:nvSpPr>
            <p:cNvPr id="34" name="Freeform 34">
              <a:extLst>
                <a:ext uri="{FF2B5EF4-FFF2-40B4-BE49-F238E27FC236}">
                  <a16:creationId xmlns="" xmlns:a16="http://schemas.microsoft.com/office/drawing/2014/main" id="{58911FE9-9EEF-BC53-15C1-096BEB54F7B7}"/>
                </a:ext>
              </a:extLst>
            </p:cNvPr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>
              <a:extLst>
                <a:ext uri="{FF2B5EF4-FFF2-40B4-BE49-F238E27FC236}">
                  <a16:creationId xmlns="" xmlns:a16="http://schemas.microsoft.com/office/drawing/2014/main" id="{C49E3E5D-AB1F-A38F-8B4C-9360E575FC0E}"/>
                </a:ext>
              </a:extLst>
            </p:cNvPr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А) ОПТИКАЛЫҚ ТАЛАМУС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б) Гипоталамус аймағы</a:t>
              </a:r>
            </a:p>
            <a:p>
              <a:pPr algn="ctr">
                <a:lnSpc>
                  <a:spcPts val="1246"/>
                </a:lnSpc>
              </a:pPr>
              <a:endParaRPr lang="en-US" sz="1133" b="1" spc="45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="" xmlns:a16="http://schemas.microsoft.com/office/drawing/2014/main" id="{31BA9BEF-882F-397B-383F-8CCB871DCF39}"/>
              </a:ext>
            </a:extLst>
          </p:cNvPr>
          <p:cNvGrpSpPr/>
          <p:nvPr/>
        </p:nvGrpSpPr>
        <p:grpSpPr>
          <a:xfrm>
            <a:off x="5067300" y="5429583"/>
            <a:ext cx="2057400" cy="1256967"/>
            <a:chOff x="0" y="0"/>
            <a:chExt cx="812800" cy="496580"/>
          </a:xfrm>
        </p:grpSpPr>
        <p:sp>
          <p:nvSpPr>
            <p:cNvPr id="37" name="Freeform 37">
              <a:extLst>
                <a:ext uri="{FF2B5EF4-FFF2-40B4-BE49-F238E27FC236}">
                  <a16:creationId xmlns="" xmlns:a16="http://schemas.microsoft.com/office/drawing/2014/main" id="{11161D34-38A8-F16A-3B11-8F6E7EA55F17}"/>
                </a:ext>
              </a:extLst>
            </p:cNvPr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8" name="TextBox 38">
              <a:extLst>
                <a:ext uri="{FF2B5EF4-FFF2-40B4-BE49-F238E27FC236}">
                  <a16:creationId xmlns="" xmlns:a16="http://schemas.microsoft.com/office/drawing/2014/main" id="{64F40621-E769-3E2A-5AF4-1FB043588C76}"/>
                </a:ext>
              </a:extLst>
            </p:cNvPr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А) МИ ТҮТІКТЕРІ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б) Төртбұрышты табақша</a:t>
              </a: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="" xmlns:a16="http://schemas.microsoft.com/office/drawing/2014/main" id="{731DD9FA-9C58-90DB-318C-2F336A378D15}"/>
              </a:ext>
            </a:extLst>
          </p:cNvPr>
          <p:cNvGrpSpPr/>
          <p:nvPr/>
        </p:nvGrpSpPr>
        <p:grpSpPr>
          <a:xfrm>
            <a:off x="2260600" y="5429583"/>
            <a:ext cx="2057400" cy="1256967"/>
            <a:chOff x="0" y="0"/>
            <a:chExt cx="812800" cy="496580"/>
          </a:xfrm>
        </p:grpSpPr>
        <p:sp>
          <p:nvSpPr>
            <p:cNvPr id="40" name="Freeform 40">
              <a:extLst>
                <a:ext uri="{FF2B5EF4-FFF2-40B4-BE49-F238E27FC236}">
                  <a16:creationId xmlns="" xmlns:a16="http://schemas.microsoft.com/office/drawing/2014/main" id="{4B2E8538-8207-CB9C-0577-405EB1886B87}"/>
                </a:ext>
              </a:extLst>
            </p:cNvPr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1" name="TextBox 41">
              <a:extLst>
                <a:ext uri="{FF2B5EF4-FFF2-40B4-BE49-F238E27FC236}">
                  <a16:creationId xmlns="" xmlns:a16="http://schemas.microsoft.com/office/drawing/2014/main" id="{CF7A6617-F639-6469-F60C-CC5ADCB179EC}"/>
                </a:ext>
              </a:extLst>
            </p:cNvPr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А) ВАРОЛЬЕВ КӨПІРІ</a:t>
              </a:r>
            </a:p>
            <a:p>
              <a:pPr algn="ctr">
                <a:lnSpc>
                  <a:spcPts val="1246"/>
                </a:lnSpc>
              </a:pPr>
              <a:r>
                <a:rPr lang="en-US" sz="1133" b="1" spc="45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 б) Мишық</a:t>
              </a:r>
            </a:p>
            <a:p>
              <a:pPr algn="ctr">
                <a:lnSpc>
                  <a:spcPts val="1246"/>
                </a:lnSpc>
              </a:pPr>
              <a:endParaRPr lang="en-US" sz="1133" b="1" spc="45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="" xmlns:a16="http://schemas.microsoft.com/office/drawing/2014/main" id="{291F7619-0F81-6175-AC35-913456052942}"/>
              </a:ext>
            </a:extLst>
          </p:cNvPr>
          <p:cNvGrpSpPr/>
          <p:nvPr/>
        </p:nvGrpSpPr>
        <p:grpSpPr>
          <a:xfrm>
            <a:off x="0" y="5429583"/>
            <a:ext cx="2057400" cy="1256967"/>
            <a:chOff x="0" y="0"/>
            <a:chExt cx="812800" cy="496580"/>
          </a:xfrm>
        </p:grpSpPr>
        <p:sp>
          <p:nvSpPr>
            <p:cNvPr id="43" name="Freeform 43">
              <a:extLst>
                <a:ext uri="{FF2B5EF4-FFF2-40B4-BE49-F238E27FC236}">
                  <a16:creationId xmlns="" xmlns:a16="http://schemas.microsoft.com/office/drawing/2014/main" id="{283677D2-D5F8-FFC1-6FE5-D92517ED711D}"/>
                </a:ext>
              </a:extLst>
            </p:cNvPr>
            <p:cNvSpPr/>
            <p:nvPr/>
          </p:nvSpPr>
          <p:spPr>
            <a:xfrm>
              <a:off x="0" y="0"/>
              <a:ext cx="812800" cy="496580"/>
            </a:xfrm>
            <a:custGeom>
              <a:avLst/>
              <a:gdLst/>
              <a:ahLst/>
              <a:cxnLst/>
              <a:rect l="l" t="t" r="r" b="b"/>
              <a:pathLst>
                <a:path w="812800" h="496580">
                  <a:moveTo>
                    <a:pt x="0" y="0"/>
                  </a:moveTo>
                  <a:lnTo>
                    <a:pt x="812800" y="0"/>
                  </a:lnTo>
                  <a:lnTo>
                    <a:pt x="812800" y="496580"/>
                  </a:lnTo>
                  <a:lnTo>
                    <a:pt x="0" y="49658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4" name="TextBox 44">
              <a:extLst>
                <a:ext uri="{FF2B5EF4-FFF2-40B4-BE49-F238E27FC236}">
                  <a16:creationId xmlns="" xmlns:a16="http://schemas.microsoft.com/office/drawing/2014/main" id="{09730E09-60F2-A3C7-A533-CB1EE5D59F19}"/>
                </a:ext>
              </a:extLst>
            </p:cNvPr>
            <p:cNvSpPr txBox="1"/>
            <p:nvPr/>
          </p:nvSpPr>
          <p:spPr>
            <a:xfrm>
              <a:off x="0" y="-28575"/>
              <a:ext cx="812800" cy="5251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6"/>
                </a:lnSpc>
              </a:pPr>
              <a:r>
                <a:rPr lang="en-US" sz="1133" b="1" spc="45" dirty="0">
                  <a:solidFill>
                    <a:srgbClr val="000000"/>
                  </a:solidFill>
                  <a:latin typeface="Agrandir Narrow Bold"/>
                  <a:ea typeface="Agrandir Narrow Bold"/>
                  <a:cs typeface="Agrandir Narrow Bold"/>
                  <a:sym typeface="Agrandir Narrow Bold"/>
                </a:rPr>
                <a:t>СОПАҚША МИ</a:t>
              </a:r>
            </a:p>
          </p:txBody>
        </p:sp>
      </p:grpSp>
      <p:sp>
        <p:nvSpPr>
          <p:cNvPr id="45" name="TextBox 45">
            <a:extLst>
              <a:ext uri="{FF2B5EF4-FFF2-40B4-BE49-F238E27FC236}">
                <a16:creationId xmlns="" xmlns:a16="http://schemas.microsoft.com/office/drawing/2014/main" id="{07D08018-8E4C-B683-1D7B-C65CDFA06129}"/>
              </a:ext>
            </a:extLst>
          </p:cNvPr>
          <p:cNvSpPr txBox="1"/>
          <p:nvPr/>
        </p:nvSpPr>
        <p:spPr>
          <a:xfrm>
            <a:off x="2254250" y="3823864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MET- ENCEPHALON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="" xmlns:a16="http://schemas.microsoft.com/office/drawing/2014/main" id="{C4EC3D01-EB6C-03AA-3673-D4AFDEC33425}"/>
              </a:ext>
            </a:extLst>
          </p:cNvPr>
          <p:cNvSpPr txBox="1"/>
          <p:nvPr/>
        </p:nvSpPr>
        <p:spPr>
          <a:xfrm>
            <a:off x="0" y="3957884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MYEL- ENCEPHALON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="" xmlns:a16="http://schemas.microsoft.com/office/drawing/2014/main" id="{A694F399-9E06-6494-AE69-57718A77506D}"/>
              </a:ext>
            </a:extLst>
          </p:cNvPr>
          <p:cNvSpPr txBox="1"/>
          <p:nvPr/>
        </p:nvSpPr>
        <p:spPr>
          <a:xfrm>
            <a:off x="5067300" y="3823864"/>
            <a:ext cx="20574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MES- ENCEPHALON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="" xmlns:a16="http://schemas.microsoft.com/office/drawing/2014/main" id="{3E07BEE9-AEC3-37AB-1B4E-4066438A4060}"/>
              </a:ext>
            </a:extLst>
          </p:cNvPr>
          <p:cNvSpPr txBox="1"/>
          <p:nvPr/>
        </p:nvSpPr>
        <p:spPr>
          <a:xfrm>
            <a:off x="7975913" y="3823864"/>
            <a:ext cx="160535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DI- ENCEPHALON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="" xmlns:a16="http://schemas.microsoft.com/office/drawing/2014/main" id="{3416F1D7-A872-4A53-86B0-5F80848A1361}"/>
              </a:ext>
            </a:extLst>
          </p:cNvPr>
          <p:cNvSpPr txBox="1"/>
          <p:nvPr/>
        </p:nvSpPr>
        <p:spPr>
          <a:xfrm>
            <a:off x="10213146" y="3823864"/>
            <a:ext cx="190031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  <a:spcBef>
                <a:spcPct val="0"/>
              </a:spcBef>
            </a:pPr>
            <a:r>
              <a:rPr lang="en-US" sz="1733" b="1" spc="69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EL- ENCEPHALON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="" xmlns:a16="http://schemas.microsoft.com/office/drawing/2014/main" id="{632390DB-4765-4D38-9FC8-CE094C7C88ED}"/>
              </a:ext>
            </a:extLst>
          </p:cNvPr>
          <p:cNvSpPr txBox="1"/>
          <p:nvPr/>
        </p:nvSpPr>
        <p:spPr>
          <a:xfrm>
            <a:off x="2344192" y="4361955"/>
            <a:ext cx="189021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(АРТҚЫ МИДЫҢ ӨЗІ)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="" xmlns:a16="http://schemas.microsoft.com/office/drawing/2014/main" id="{50F72AB2-C3F1-1881-33C3-B344DE4CB126}"/>
              </a:ext>
            </a:extLst>
          </p:cNvPr>
          <p:cNvSpPr txBox="1"/>
          <p:nvPr/>
        </p:nvSpPr>
        <p:spPr>
          <a:xfrm>
            <a:off x="5444890" y="4361955"/>
            <a:ext cx="137150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(ОРТАҢҒЫ МИ)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="" xmlns:a16="http://schemas.microsoft.com/office/drawing/2014/main" id="{AF8E05B0-EDE7-87E3-B9D7-52BB96500822}"/>
              </a:ext>
            </a:extLst>
          </p:cNvPr>
          <p:cNvSpPr txBox="1"/>
          <p:nvPr/>
        </p:nvSpPr>
        <p:spPr>
          <a:xfrm>
            <a:off x="8164774" y="4361955"/>
            <a:ext cx="122763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(АРАЛЫҚ МИ)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="" xmlns:a16="http://schemas.microsoft.com/office/drawing/2014/main" id="{90CED649-47B9-6E38-A28C-B63EF40DC84C}"/>
              </a:ext>
            </a:extLst>
          </p:cNvPr>
          <p:cNvSpPr txBox="1"/>
          <p:nvPr/>
        </p:nvSpPr>
        <p:spPr>
          <a:xfrm>
            <a:off x="10654457" y="4361955"/>
            <a:ext cx="101768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  <a:spcBef>
                <a:spcPct val="0"/>
              </a:spcBef>
            </a:pPr>
            <a:r>
              <a:rPr lang="en-US" sz="1333" b="1" spc="53">
                <a:solidFill>
                  <a:srgbClr val="000000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СОҢҒЫ МИ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="" xmlns:a16="http://schemas.microsoft.com/office/drawing/2014/main" id="{5F8977BB-860A-3D92-C29A-3920E93CBE87}"/>
              </a:ext>
            </a:extLst>
          </p:cNvPr>
          <p:cNvSpPr txBox="1"/>
          <p:nvPr/>
        </p:nvSpPr>
        <p:spPr>
          <a:xfrm>
            <a:off x="4661793" y="1392386"/>
            <a:ext cx="2938264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МИ КӨПІРШІКТЕРІ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="" xmlns:a16="http://schemas.microsoft.com/office/drawing/2014/main" id="{EB4155B9-BFFE-D85F-12E0-344C1D9A7DC5}"/>
              </a:ext>
            </a:extLst>
          </p:cNvPr>
          <p:cNvSpPr txBox="1"/>
          <p:nvPr/>
        </p:nvSpPr>
        <p:spPr>
          <a:xfrm>
            <a:off x="4859288" y="3042074"/>
            <a:ext cx="2473424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 МИ БӨЛІМДЕРІ</a:t>
            </a:r>
          </a:p>
        </p:txBody>
      </p:sp>
      <p:sp>
        <p:nvSpPr>
          <p:cNvPr id="56" name="AutoShape 56">
            <a:extLst>
              <a:ext uri="{FF2B5EF4-FFF2-40B4-BE49-F238E27FC236}">
                <a16:creationId xmlns="" xmlns:a16="http://schemas.microsoft.com/office/drawing/2014/main" id="{EA3F03EA-B06B-126F-543B-61B9BA946B0D}"/>
              </a:ext>
            </a:extLst>
          </p:cNvPr>
          <p:cNvSpPr/>
          <p:nvPr/>
        </p:nvSpPr>
        <p:spPr>
          <a:xfrm flipH="1">
            <a:off x="1056674" y="2741359"/>
            <a:ext cx="370377" cy="495493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57" name="AutoShape 57">
            <a:extLst>
              <a:ext uri="{FF2B5EF4-FFF2-40B4-BE49-F238E27FC236}">
                <a16:creationId xmlns="" xmlns:a16="http://schemas.microsoft.com/office/drawing/2014/main" id="{A35013FF-D84F-6B4B-7023-CC78D9344BC5}"/>
              </a:ext>
            </a:extLst>
          </p:cNvPr>
          <p:cNvSpPr/>
          <p:nvPr/>
        </p:nvSpPr>
        <p:spPr>
          <a:xfrm>
            <a:off x="2779509" y="2741359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58" name="AutoShape 58">
            <a:extLst>
              <a:ext uri="{FF2B5EF4-FFF2-40B4-BE49-F238E27FC236}">
                <a16:creationId xmlns="" xmlns:a16="http://schemas.microsoft.com/office/drawing/2014/main" id="{62C6DD84-42D7-5729-2351-BBC0F90A094B}"/>
              </a:ext>
            </a:extLst>
          </p:cNvPr>
          <p:cNvSpPr/>
          <p:nvPr/>
        </p:nvSpPr>
        <p:spPr>
          <a:xfrm>
            <a:off x="6130641" y="2467903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59" name="AutoShape 59">
            <a:extLst>
              <a:ext uri="{FF2B5EF4-FFF2-40B4-BE49-F238E27FC236}">
                <a16:creationId xmlns="" xmlns:a16="http://schemas.microsoft.com/office/drawing/2014/main" id="{C43250CD-9F85-8BBA-70B0-7A9343E5BD59}"/>
              </a:ext>
            </a:extLst>
          </p:cNvPr>
          <p:cNvSpPr/>
          <p:nvPr/>
        </p:nvSpPr>
        <p:spPr>
          <a:xfrm>
            <a:off x="9342641" y="2741359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0" name="AutoShape 60">
            <a:extLst>
              <a:ext uri="{FF2B5EF4-FFF2-40B4-BE49-F238E27FC236}">
                <a16:creationId xmlns="" xmlns:a16="http://schemas.microsoft.com/office/drawing/2014/main" id="{DD394D13-B74C-0108-2FBB-32B9FD0B43EC}"/>
              </a:ext>
            </a:extLst>
          </p:cNvPr>
          <p:cNvSpPr/>
          <p:nvPr/>
        </p:nvSpPr>
        <p:spPr>
          <a:xfrm>
            <a:off x="10693573" y="2757971"/>
            <a:ext cx="294243" cy="544162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1" name="AutoShape 61">
            <a:extLst>
              <a:ext uri="{FF2B5EF4-FFF2-40B4-BE49-F238E27FC236}">
                <a16:creationId xmlns="" xmlns:a16="http://schemas.microsoft.com/office/drawing/2014/main" id="{909C51C0-B9EA-DA7F-0654-457C64DE29DB}"/>
              </a:ext>
            </a:extLst>
          </p:cNvPr>
          <p:cNvSpPr/>
          <p:nvPr/>
        </p:nvSpPr>
        <p:spPr>
          <a:xfrm>
            <a:off x="6096000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2" name="AutoShape 62">
            <a:extLst>
              <a:ext uri="{FF2B5EF4-FFF2-40B4-BE49-F238E27FC236}">
                <a16:creationId xmlns="" xmlns:a16="http://schemas.microsoft.com/office/drawing/2014/main" id="{B623528C-78DD-6D8D-7D93-723F39A64CE6}"/>
              </a:ext>
            </a:extLst>
          </p:cNvPr>
          <p:cNvSpPr/>
          <p:nvPr/>
        </p:nvSpPr>
        <p:spPr>
          <a:xfrm>
            <a:off x="3289300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3" name="AutoShape 63">
            <a:extLst>
              <a:ext uri="{FF2B5EF4-FFF2-40B4-BE49-F238E27FC236}">
                <a16:creationId xmlns="" xmlns:a16="http://schemas.microsoft.com/office/drawing/2014/main" id="{B795D389-337C-1E23-A790-10384501D560}"/>
              </a:ext>
            </a:extLst>
          </p:cNvPr>
          <p:cNvSpPr/>
          <p:nvPr/>
        </p:nvSpPr>
        <p:spPr>
          <a:xfrm>
            <a:off x="1056673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4" name="AutoShape 64">
            <a:extLst>
              <a:ext uri="{FF2B5EF4-FFF2-40B4-BE49-F238E27FC236}">
                <a16:creationId xmlns="" xmlns:a16="http://schemas.microsoft.com/office/drawing/2014/main" id="{52436C18-F226-90AF-3642-20D8F28C245C}"/>
              </a:ext>
            </a:extLst>
          </p:cNvPr>
          <p:cNvSpPr/>
          <p:nvPr/>
        </p:nvSpPr>
        <p:spPr>
          <a:xfrm>
            <a:off x="8813516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  <p:sp>
        <p:nvSpPr>
          <p:cNvPr id="65" name="AutoShape 65">
            <a:extLst>
              <a:ext uri="{FF2B5EF4-FFF2-40B4-BE49-F238E27FC236}">
                <a16:creationId xmlns="" xmlns:a16="http://schemas.microsoft.com/office/drawing/2014/main" id="{18E069D2-9E09-CB52-382E-F3485540097D}"/>
              </a:ext>
            </a:extLst>
          </p:cNvPr>
          <p:cNvSpPr/>
          <p:nvPr/>
        </p:nvSpPr>
        <p:spPr>
          <a:xfrm>
            <a:off x="11198225" y="4757646"/>
            <a:ext cx="0" cy="61862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34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4756" y="811063"/>
            <a:ext cx="9403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Palatino Linotype" panose="02040502050505030304" pitchFamily="18" charset="0"/>
              </a:rPr>
              <a:t>Мидың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ішінде</a:t>
            </a:r>
            <a:r>
              <a:rPr lang="ru-RU" dirty="0">
                <a:latin typeface="Palatino Linotype" panose="02040502050505030304" pitchFamily="18" charset="0"/>
              </a:rPr>
              <a:t> ми </a:t>
            </a:r>
            <a:r>
              <a:rPr lang="ru-RU" dirty="0" err="1">
                <a:latin typeface="Palatino Linotype" panose="02040502050505030304" pitchFamily="18" charset="0"/>
              </a:rPr>
              <a:t>сұйықтығымен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толтырылған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қуыстар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болады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Оларды</a:t>
            </a:r>
            <a:r>
              <a:rPr lang="ru-RU" dirty="0">
                <a:latin typeface="Palatino Linotype" panose="02040502050505030304" pitchFamily="18" charset="0"/>
              </a:rPr>
              <a:t> ми </a:t>
            </a:r>
            <a:r>
              <a:rPr lang="ru-RU" dirty="0" err="1">
                <a:latin typeface="Palatino Linotype" panose="02040502050505030304" pitchFamily="18" charset="0"/>
              </a:rPr>
              <a:t>қарыншалары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дейді</a:t>
            </a:r>
            <a:r>
              <a:rPr lang="ru-RU" dirty="0">
                <a:latin typeface="Palatino Linotype" panose="02040502050505030304" pitchFamily="18" charset="0"/>
              </a:rPr>
              <a:t>, </a:t>
            </a:r>
            <a:r>
              <a:rPr lang="ru-RU" dirty="0" err="1">
                <a:latin typeface="Palatino Linotype" panose="02040502050505030304" pitchFamily="18" charset="0"/>
              </a:rPr>
              <a:t>себебі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ішінде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мөлдір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әрі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тұтқыр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сұйықтық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болады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Ол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қорғаныштық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ыдырау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өнімдерін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шығару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және</a:t>
            </a:r>
            <a:r>
              <a:rPr lang="ru-RU" dirty="0">
                <a:latin typeface="Palatino Linotype" panose="02040502050505030304" pitchFamily="18" charset="0"/>
              </a:rPr>
              <a:t> ми </a:t>
            </a:r>
            <a:r>
              <a:rPr lang="ru-RU" dirty="0" err="1">
                <a:latin typeface="Palatino Linotype" panose="02040502050505030304" pitchFamily="18" charset="0"/>
              </a:rPr>
              <a:t>ішіндегі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қысымды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реттеу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қызметін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атқарады</a:t>
            </a:r>
            <a:r>
              <a:rPr lang="ru-RU" dirty="0">
                <a:latin typeface="Palatino Linotype" panose="02040502050505030304" pitchFamily="18" charset="0"/>
              </a:rPr>
              <a:t>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988" y="1936955"/>
            <a:ext cx="62135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54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210</TotalTime>
  <Words>2374</Words>
  <Application>Microsoft Office PowerPoint</Application>
  <PresentationFormat>Широкоэкранный</PresentationFormat>
  <Paragraphs>181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Agrandir Narrow Bold</vt:lpstr>
      <vt:lpstr>Aptos</vt:lpstr>
      <vt:lpstr>Arial</vt:lpstr>
      <vt:lpstr>Arial MT</vt:lpstr>
      <vt:lpstr>Garamond</vt:lpstr>
      <vt:lpstr>Open Sans Bold</vt:lpstr>
      <vt:lpstr>Palatino Linotype</vt:lpstr>
      <vt:lpstr>Tahoma</vt:lpstr>
      <vt:lpstr>Times New Roman</vt:lpstr>
      <vt:lpstr>Verdana</vt:lpstr>
      <vt:lpstr>Wingdings</vt:lpstr>
      <vt:lpstr>Натуральные материалы</vt:lpstr>
      <vt:lpstr>   Дәріс 10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Эмбриональды даму барысында ортаңғы ми бірінші немесе  алдыңғы (прозенцефалон деп аталатын) және үшінші немесе  артқы, ромбоидты (ромбенцефалон деп аталатын), жүйке  түтігінің бастапқы ми көпіршіктері арасында орналасқан</vt:lpstr>
      <vt:lpstr>Презентация PowerPoint</vt:lpstr>
      <vt:lpstr>Презентация PowerPoint</vt:lpstr>
      <vt:lpstr>Ортаңғы ми</vt:lpstr>
      <vt:lpstr>Ортаңғы ми</vt:lpstr>
      <vt:lpstr>Құрылысы</vt:lpstr>
      <vt:lpstr>Ортаңғы мидың құрылымы</vt:lpstr>
      <vt:lpstr>Презентация PowerPoint</vt:lpstr>
      <vt:lpstr>Құрылысы</vt:lpstr>
      <vt:lpstr>Сыртқы көрінісі</vt:lpstr>
      <vt:lpstr>Ішкі құрылымы</vt:lpstr>
      <vt:lpstr>Презентация PowerPoint</vt:lpstr>
      <vt:lpstr>Презентация PowerPoint</vt:lpstr>
      <vt:lpstr>Презентация PowerPoint</vt:lpstr>
      <vt:lpstr>Анатомиялық құрылысы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Ортаңғы  мидың қызметі</vt:lpstr>
      <vt:lpstr>Атқаратын қызметтері</vt:lpstr>
      <vt:lpstr>Көру функциясы</vt:lpstr>
      <vt:lpstr>Презентация PowerPoint</vt:lpstr>
      <vt:lpstr>Ортаңғы мидың рефлекторлық функциясы:</vt:lpstr>
      <vt:lpstr>Кеңістікте орналасу қызметі</vt:lpstr>
      <vt:lpstr>Ортаңғы мидан өтетін нерв жүйесі</vt:lpstr>
      <vt:lpstr>Ортаңғы ми істен  шықса</vt:lpstr>
      <vt:lpstr>Ортаңғы ми қызметі істен шықса</vt:lpstr>
      <vt:lpstr>Қорытынды: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Дәріс 10  </dc:title>
  <dc:creator>Guldana Daulet</dc:creator>
  <cp:lastModifiedBy>Атанбаева Гулшат</cp:lastModifiedBy>
  <cp:revision>5</cp:revision>
  <dcterms:created xsi:type="dcterms:W3CDTF">2024-10-22T17:05:59Z</dcterms:created>
  <dcterms:modified xsi:type="dcterms:W3CDTF">2025-01-15T05:00:33Z</dcterms:modified>
</cp:coreProperties>
</file>